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27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Microsoft Excel?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 spreadsheet program developed by Microsoft</a:t>
            </a:r>
          </a:p>
          <a:p>
            <a:r>
              <a:rPr dirty="0"/>
              <a:t>- Used for data analysis, calculations, and visualization</a:t>
            </a:r>
          </a:p>
          <a:p>
            <a:r>
              <a:rPr dirty="0"/>
              <a:t>- Part of the Microsoft Office Suite</a:t>
            </a:r>
          </a:p>
          <a:p>
            <a:r>
              <a:rPr dirty="0"/>
              <a:t>- Helps in organizing and manipulating data effectively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Interface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Ribbon: Contains tools and functions</a:t>
            </a:r>
          </a:p>
          <a:p>
            <a:r>
              <a:t>- Workbook: The entire Excel file</a:t>
            </a:r>
          </a:p>
          <a:p>
            <a:r>
              <a:t>- Worksheet: Individual sheets within a workbook</a:t>
            </a:r>
          </a:p>
          <a:p>
            <a:r>
              <a:t>- Cells, Rows, and Columns: Basic building blocks of data entry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Functions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entry and formatting</a:t>
            </a:r>
          </a:p>
          <a:p>
            <a:r>
              <a:t>- Sorting and filtering data</a:t>
            </a:r>
          </a:p>
          <a:p>
            <a:r>
              <a:t>- Creating tables and charts</a:t>
            </a:r>
          </a:p>
          <a:p>
            <a:r>
              <a:t>- Using formulas and functions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Formulas &amp; Shortcuts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SUM: =SUM(A1:A10) for adding values</a:t>
            </a:r>
          </a:p>
          <a:p>
            <a:r>
              <a:t>- AVERAGE: =AVERAGE(A1:A10) for mean calculation</a:t>
            </a:r>
          </a:p>
          <a:p>
            <a:r>
              <a:t>- IF: =IF(A1&gt;10, "Yes", "No") for conditions</a:t>
            </a:r>
          </a:p>
          <a:p>
            <a:r>
              <a:t>- Ctrl + C: Copy, Ctrl + V: Paste, Ctrl + Z: Undo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Uses of Excel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Budgeting and financial planning</a:t>
            </a:r>
          </a:p>
          <a:p>
            <a:r>
              <a:t>- Data analysis and reporting</a:t>
            </a:r>
          </a:p>
          <a:p>
            <a:r>
              <a:t>- Inventory and project management</a:t>
            </a:r>
          </a:p>
          <a:p>
            <a:r>
              <a:t>- Business and personal record keeping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Excel is a powerful tool for data organization</a:t>
            </a:r>
          </a:p>
          <a:p>
            <a:r>
              <a:t>- Learning basic formulas improves productivity</a:t>
            </a:r>
          </a:p>
          <a:p>
            <a:r>
              <a:t>- Practice and explore Excel's features for efficiency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What is Microsoft Excel?</vt:lpstr>
      <vt:lpstr>Excel Interface Overview</vt:lpstr>
      <vt:lpstr>Basic Functions &amp; Features</vt:lpstr>
      <vt:lpstr>Common Formulas &amp; Shortcuts</vt:lpstr>
      <vt:lpstr>Practical Uses of Excel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Microsoft Excel</dc:title>
  <dc:subject/>
  <dc:creator>Jomer</dc:creator>
  <cp:keywords/>
  <dc:description>generated using python-pptx</dc:description>
  <cp:lastModifiedBy>Jomer</cp:lastModifiedBy>
  <cp:revision>5</cp:revision>
  <dcterms:created xsi:type="dcterms:W3CDTF">2013-01-27T09:14:16Z</dcterms:created>
  <dcterms:modified xsi:type="dcterms:W3CDTF">2025-03-31T07:23:41Z</dcterms:modified>
  <cp:category/>
</cp:coreProperties>
</file>