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59" r:id="rId4"/>
    <p:sldId id="303" r:id="rId5"/>
    <p:sldId id="304" r:id="rId6"/>
    <p:sldId id="306" r:id="rId7"/>
    <p:sldId id="260" r:id="rId8"/>
    <p:sldId id="261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0C2C7D-ADCA-4955-BFC2-BF03F6C8D69B}">
  <a:tblStyle styleId="{650C2C7D-ADCA-4955-BFC2-BF03F6C8D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ED28F3-DCB8-4EC9-BA46-595AFF4326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a22202a0_1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ea22202a0_1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1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29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02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001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36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65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6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42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2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ea22202a0_1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ea22202a0_1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820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329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019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16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56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69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4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0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a22202a0_1_2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a22202a0_1_2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a22202a0_1_2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a22202a0_1_2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4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a22202a0_1_2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a22202a0_1_2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5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a22202a0_1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ea22202a0_1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4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22202a0_1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22202a0_1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fbf3fd8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fbf3fd8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1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9600" y="718200"/>
            <a:ext cx="4009200" cy="3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9600" y="3989775"/>
            <a:ext cx="4009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19600" y="1812150"/>
            <a:ext cx="4009200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19600" y="937050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2531400" cy="20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398800" y="550850"/>
            <a:ext cx="5030100" cy="20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715100" y="1839550"/>
            <a:ext cx="4218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2"/>
          </p:nvPr>
        </p:nvSpPr>
        <p:spPr>
          <a:xfrm>
            <a:off x="715100" y="3284950"/>
            <a:ext cx="4218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18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715100" y="1522750"/>
            <a:ext cx="42180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715101" y="2968150"/>
            <a:ext cx="42180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600" cy="64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6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0475"/>
            <a:ext cx="6024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317500" y="1780475"/>
            <a:ext cx="71115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49675"/>
            <a:ext cx="6024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317500" y="2249675"/>
            <a:ext cx="71115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718875"/>
            <a:ext cx="6024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317500" y="2718875"/>
            <a:ext cx="71115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188075"/>
            <a:ext cx="6024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317500" y="3188075"/>
            <a:ext cx="71115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5100" y="3657275"/>
            <a:ext cx="6024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1317500" y="3657275"/>
            <a:ext cx="71115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715100" y="4126475"/>
            <a:ext cx="6024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1317500" y="4126475"/>
            <a:ext cx="7111500" cy="46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tml-thead-tag" TargetMode="External"/><Relationship Id="rId3" Type="http://schemas.openxmlformats.org/officeDocument/2006/relationships/hyperlink" Target="https://www.geeksforgeeks.org/html-tables" TargetMode="External"/><Relationship Id="rId7" Type="http://schemas.openxmlformats.org/officeDocument/2006/relationships/hyperlink" Target="https://www.geeksforgeeks.org/html-caption-tag" TargetMode="External"/><Relationship Id="rId12" Type="http://schemas.openxmlformats.org/officeDocument/2006/relationships/hyperlink" Target="https://www.geeksforgeeks.org/html-colgroup-ta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tml-td-tag" TargetMode="External"/><Relationship Id="rId11" Type="http://schemas.openxmlformats.org/officeDocument/2006/relationships/hyperlink" Target="https://www.geeksforgeeks.org/html-col-tag" TargetMode="External"/><Relationship Id="rId5" Type="http://schemas.openxmlformats.org/officeDocument/2006/relationships/hyperlink" Target="https://www.geeksforgeeks.org/differentiate-between-th-thead-tags-in-html-table" TargetMode="External"/><Relationship Id="rId10" Type="http://schemas.openxmlformats.org/officeDocument/2006/relationships/hyperlink" Target="https://www.geeksforgeeks.org/html-tfoot-tag" TargetMode="External"/><Relationship Id="rId4" Type="http://schemas.openxmlformats.org/officeDocument/2006/relationships/hyperlink" Target="https://www.geeksforgeeks.org/html-tr-tag" TargetMode="External"/><Relationship Id="rId9" Type="http://schemas.openxmlformats.org/officeDocument/2006/relationships/hyperlink" Target="https://www.geeksforgeeks.org/html-tbody-ta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ctrTitle"/>
          </p:nvPr>
        </p:nvSpPr>
        <p:spPr>
          <a:xfrm>
            <a:off x="4370450" y="1231926"/>
            <a:ext cx="4009200" cy="82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Table</a:t>
            </a:r>
            <a:endParaRPr dirty="0"/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"/>
          </p:nvPr>
        </p:nvSpPr>
        <p:spPr>
          <a:xfrm>
            <a:off x="4575933" y="2183938"/>
            <a:ext cx="4009200" cy="1467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HTML Tables</a:t>
            </a:r>
            <a:r>
              <a:rPr lang="en-US" dirty="0"/>
              <a:t> allow you to arrange data into rows and columns on a web page, making it easy to display information like schedules, statistics, or other structured data in a clear format.</a:t>
            </a:r>
            <a:endParaRPr dirty="0"/>
          </a:p>
        </p:txBody>
      </p:sp>
      <p:grpSp>
        <p:nvGrpSpPr>
          <p:cNvPr id="120" name="Google Shape;120;p27"/>
          <p:cNvGrpSpPr/>
          <p:nvPr/>
        </p:nvGrpSpPr>
        <p:grpSpPr>
          <a:xfrm flipH="1">
            <a:off x="715093" y="718870"/>
            <a:ext cx="3132571" cy="3705761"/>
            <a:chOff x="9584165" y="2081499"/>
            <a:chExt cx="2608085" cy="3085306"/>
          </a:xfrm>
        </p:grpSpPr>
        <p:sp>
          <p:nvSpPr>
            <p:cNvPr id="121" name="Google Shape;121;p27"/>
            <p:cNvSpPr/>
            <p:nvPr/>
          </p:nvSpPr>
          <p:spPr>
            <a:xfrm>
              <a:off x="9734282" y="5005808"/>
              <a:ext cx="2449916" cy="152912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9726147" y="4997723"/>
              <a:ext cx="2466103" cy="169082"/>
            </a:xfrm>
            <a:custGeom>
              <a:avLst/>
              <a:gdLst/>
              <a:ahLst/>
              <a:cxnLst/>
              <a:rect l="l" t="t" r="r" b="b"/>
              <a:pathLst>
                <a:path w="2466103" h="169082" extrusionOk="0">
                  <a:moveTo>
                    <a:pt x="1233093" y="169083"/>
                  </a:moveTo>
                  <a:cubicBezTo>
                    <a:pt x="905759" y="169083"/>
                    <a:pt x="597925" y="161123"/>
                    <a:pt x="366421" y="146677"/>
                  </a:cubicBezTo>
                  <a:cubicBezTo>
                    <a:pt x="0" y="123803"/>
                    <a:pt x="0" y="97288"/>
                    <a:pt x="0" y="84541"/>
                  </a:cubicBezTo>
                  <a:cubicBezTo>
                    <a:pt x="0" y="71794"/>
                    <a:pt x="0" y="45271"/>
                    <a:pt x="366421" y="22405"/>
                  </a:cubicBezTo>
                  <a:cubicBezTo>
                    <a:pt x="597925" y="7959"/>
                    <a:pt x="905759" y="0"/>
                    <a:pt x="1233093" y="0"/>
                  </a:cubicBezTo>
                  <a:cubicBezTo>
                    <a:pt x="1560429" y="0"/>
                    <a:pt x="1868263" y="7959"/>
                    <a:pt x="2099766" y="22405"/>
                  </a:cubicBezTo>
                  <a:cubicBezTo>
                    <a:pt x="2466104" y="45271"/>
                    <a:pt x="2466104" y="71794"/>
                    <a:pt x="2466104" y="84541"/>
                  </a:cubicBezTo>
                  <a:cubicBezTo>
                    <a:pt x="2466104" y="97288"/>
                    <a:pt x="2466104" y="123803"/>
                    <a:pt x="2099766" y="146677"/>
                  </a:cubicBezTo>
                  <a:cubicBezTo>
                    <a:pt x="1868263" y="161123"/>
                    <a:pt x="1560429" y="169083"/>
                    <a:pt x="1233093" y="169083"/>
                  </a:cubicBezTo>
                  <a:close/>
                  <a:moveTo>
                    <a:pt x="17158" y="84541"/>
                  </a:moveTo>
                  <a:cubicBezTo>
                    <a:pt x="24775" y="90484"/>
                    <a:pt x="73569" y="112889"/>
                    <a:pt x="383914" y="131545"/>
                  </a:cubicBezTo>
                  <a:cubicBezTo>
                    <a:pt x="613158" y="145321"/>
                    <a:pt x="914714" y="152912"/>
                    <a:pt x="1233093" y="152912"/>
                  </a:cubicBezTo>
                  <a:cubicBezTo>
                    <a:pt x="1551473" y="152912"/>
                    <a:pt x="1853030" y="145321"/>
                    <a:pt x="2082190" y="131545"/>
                  </a:cubicBezTo>
                  <a:cubicBezTo>
                    <a:pt x="2392619" y="112889"/>
                    <a:pt x="2441413" y="90484"/>
                    <a:pt x="2449030" y="84541"/>
                  </a:cubicBezTo>
                  <a:cubicBezTo>
                    <a:pt x="2441413" y="78590"/>
                    <a:pt x="2392619" y="56194"/>
                    <a:pt x="2082190" y="37538"/>
                  </a:cubicBezTo>
                  <a:cubicBezTo>
                    <a:pt x="1853030" y="23761"/>
                    <a:pt x="1551473" y="16170"/>
                    <a:pt x="1233093" y="16170"/>
                  </a:cubicBezTo>
                  <a:cubicBezTo>
                    <a:pt x="914714" y="16170"/>
                    <a:pt x="613158" y="23761"/>
                    <a:pt x="383914" y="37538"/>
                  </a:cubicBezTo>
                  <a:cubicBezTo>
                    <a:pt x="73569" y="56194"/>
                    <a:pt x="24775" y="78590"/>
                    <a:pt x="17158" y="84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11208298" y="2603118"/>
              <a:ext cx="653878" cy="1079003"/>
            </a:xfrm>
            <a:custGeom>
              <a:avLst/>
              <a:gdLst/>
              <a:ahLst/>
              <a:cxnLst/>
              <a:rect l="l" t="t" r="r" b="b"/>
              <a:pathLst>
                <a:path w="653878" h="1079003" extrusionOk="0">
                  <a:moveTo>
                    <a:pt x="426453" y="1078995"/>
                  </a:moveTo>
                  <a:cubicBezTo>
                    <a:pt x="421347" y="1078995"/>
                    <a:pt x="416159" y="1078995"/>
                    <a:pt x="411053" y="1078920"/>
                  </a:cubicBezTo>
                  <a:cubicBezTo>
                    <a:pt x="407286" y="1078845"/>
                    <a:pt x="403604" y="1078761"/>
                    <a:pt x="399921" y="1078610"/>
                  </a:cubicBezTo>
                  <a:cubicBezTo>
                    <a:pt x="399001" y="1078535"/>
                    <a:pt x="398080" y="1078535"/>
                    <a:pt x="397159" y="1078535"/>
                  </a:cubicBezTo>
                  <a:cubicBezTo>
                    <a:pt x="395987" y="1078535"/>
                    <a:pt x="394732" y="1078460"/>
                    <a:pt x="393644" y="1078376"/>
                  </a:cubicBezTo>
                  <a:cubicBezTo>
                    <a:pt x="391384" y="1078301"/>
                    <a:pt x="389292" y="1078217"/>
                    <a:pt x="387199" y="1078141"/>
                  </a:cubicBezTo>
                  <a:cubicBezTo>
                    <a:pt x="385442" y="1078066"/>
                    <a:pt x="383601" y="1077982"/>
                    <a:pt x="381843" y="1077832"/>
                  </a:cubicBezTo>
                  <a:cubicBezTo>
                    <a:pt x="380755" y="1077756"/>
                    <a:pt x="379583" y="1077673"/>
                    <a:pt x="378411" y="1077597"/>
                  </a:cubicBezTo>
                  <a:cubicBezTo>
                    <a:pt x="376821" y="1077438"/>
                    <a:pt x="375231" y="1077363"/>
                    <a:pt x="373640" y="1077288"/>
                  </a:cubicBezTo>
                  <a:cubicBezTo>
                    <a:pt x="369372" y="1076978"/>
                    <a:pt x="365104" y="1076660"/>
                    <a:pt x="361003" y="1076191"/>
                  </a:cubicBezTo>
                  <a:cubicBezTo>
                    <a:pt x="358324" y="1075957"/>
                    <a:pt x="355897" y="1075639"/>
                    <a:pt x="353302" y="1075329"/>
                  </a:cubicBezTo>
                  <a:cubicBezTo>
                    <a:pt x="350541" y="1075020"/>
                    <a:pt x="347862" y="1074626"/>
                    <a:pt x="345184" y="1074308"/>
                  </a:cubicBezTo>
                  <a:cubicBezTo>
                    <a:pt x="342589" y="1073915"/>
                    <a:pt x="340079" y="1073605"/>
                    <a:pt x="337568" y="1073212"/>
                  </a:cubicBezTo>
                  <a:cubicBezTo>
                    <a:pt x="334889" y="1072818"/>
                    <a:pt x="332211" y="1072350"/>
                    <a:pt x="329617" y="1071881"/>
                  </a:cubicBezTo>
                  <a:cubicBezTo>
                    <a:pt x="327357" y="1071488"/>
                    <a:pt x="325097" y="1071094"/>
                    <a:pt x="322921" y="1070709"/>
                  </a:cubicBezTo>
                  <a:cubicBezTo>
                    <a:pt x="320410" y="1070241"/>
                    <a:pt x="317899" y="1069688"/>
                    <a:pt x="315472" y="1069144"/>
                  </a:cubicBezTo>
                  <a:cubicBezTo>
                    <a:pt x="313296" y="1068751"/>
                    <a:pt x="311287" y="1068282"/>
                    <a:pt x="309279" y="1067813"/>
                  </a:cubicBezTo>
                  <a:cubicBezTo>
                    <a:pt x="306935" y="1067261"/>
                    <a:pt x="304675" y="1066717"/>
                    <a:pt x="302332" y="1066165"/>
                  </a:cubicBezTo>
                  <a:cubicBezTo>
                    <a:pt x="301327" y="1066005"/>
                    <a:pt x="300323" y="1065696"/>
                    <a:pt x="299318" y="1065378"/>
                  </a:cubicBezTo>
                  <a:cubicBezTo>
                    <a:pt x="298314" y="1065060"/>
                    <a:pt x="297310" y="1064750"/>
                    <a:pt x="296222" y="1064516"/>
                  </a:cubicBezTo>
                  <a:cubicBezTo>
                    <a:pt x="294297" y="1063963"/>
                    <a:pt x="292372" y="1063495"/>
                    <a:pt x="290447" y="1062951"/>
                  </a:cubicBezTo>
                  <a:cubicBezTo>
                    <a:pt x="286681" y="1061854"/>
                    <a:pt x="282998" y="1060683"/>
                    <a:pt x="279567" y="1059502"/>
                  </a:cubicBezTo>
                  <a:cubicBezTo>
                    <a:pt x="221900" y="1040001"/>
                    <a:pt x="205245" y="1012892"/>
                    <a:pt x="205245" y="1012892"/>
                  </a:cubicBezTo>
                  <a:cubicBezTo>
                    <a:pt x="205245" y="1012892"/>
                    <a:pt x="11153" y="297902"/>
                    <a:pt x="440" y="69805"/>
                  </a:cubicBezTo>
                  <a:cubicBezTo>
                    <a:pt x="-1485" y="27739"/>
                    <a:pt x="2784" y="2287"/>
                    <a:pt x="15589" y="798"/>
                  </a:cubicBezTo>
                  <a:cubicBezTo>
                    <a:pt x="116024" y="-10485"/>
                    <a:pt x="387534" y="99810"/>
                    <a:pt x="452148" y="211427"/>
                  </a:cubicBezTo>
                  <a:cubicBezTo>
                    <a:pt x="483617" y="265863"/>
                    <a:pt x="500524" y="325948"/>
                    <a:pt x="511823" y="380853"/>
                  </a:cubicBezTo>
                  <a:cubicBezTo>
                    <a:pt x="525967" y="449316"/>
                    <a:pt x="531575" y="509787"/>
                    <a:pt x="545887" y="541198"/>
                  </a:cubicBezTo>
                  <a:cubicBezTo>
                    <a:pt x="551913" y="554355"/>
                    <a:pt x="559446" y="562423"/>
                    <a:pt x="569824" y="563838"/>
                  </a:cubicBezTo>
                  <a:cubicBezTo>
                    <a:pt x="571163" y="564072"/>
                    <a:pt x="572586" y="564306"/>
                    <a:pt x="573926" y="564541"/>
                  </a:cubicBezTo>
                  <a:cubicBezTo>
                    <a:pt x="618117" y="573781"/>
                    <a:pt x="629667" y="628460"/>
                    <a:pt x="637116" y="758247"/>
                  </a:cubicBezTo>
                  <a:cubicBezTo>
                    <a:pt x="638372" y="778769"/>
                    <a:pt x="639459" y="801250"/>
                    <a:pt x="640547" y="825689"/>
                  </a:cubicBezTo>
                  <a:cubicBezTo>
                    <a:pt x="692941" y="1035222"/>
                    <a:pt x="584554" y="1078301"/>
                    <a:pt x="426453" y="1079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11210999" y="2603085"/>
              <a:ext cx="651175" cy="1078996"/>
            </a:xfrm>
            <a:custGeom>
              <a:avLst/>
              <a:gdLst/>
              <a:ahLst/>
              <a:cxnLst/>
              <a:rect l="l" t="t" r="r" b="b"/>
              <a:pathLst>
                <a:path w="651175" h="1078996" extrusionOk="0">
                  <a:moveTo>
                    <a:pt x="637847" y="825689"/>
                  </a:moveTo>
                  <a:cubicBezTo>
                    <a:pt x="636759" y="801250"/>
                    <a:pt x="635671" y="778769"/>
                    <a:pt x="634416" y="758247"/>
                  </a:cubicBezTo>
                  <a:cubicBezTo>
                    <a:pt x="633244" y="737842"/>
                    <a:pt x="631988" y="719504"/>
                    <a:pt x="630482" y="702698"/>
                  </a:cubicBezTo>
                  <a:cubicBezTo>
                    <a:pt x="630482" y="702396"/>
                    <a:pt x="630482" y="702095"/>
                    <a:pt x="630398" y="701794"/>
                  </a:cubicBezTo>
                  <a:cubicBezTo>
                    <a:pt x="630314" y="700246"/>
                    <a:pt x="630147" y="698831"/>
                    <a:pt x="629979" y="697308"/>
                  </a:cubicBezTo>
                  <a:cubicBezTo>
                    <a:pt x="629728" y="694629"/>
                    <a:pt x="629478" y="691976"/>
                    <a:pt x="629227" y="689390"/>
                  </a:cubicBezTo>
                  <a:cubicBezTo>
                    <a:pt x="628891" y="685959"/>
                    <a:pt x="628473" y="682627"/>
                    <a:pt x="628139" y="679355"/>
                  </a:cubicBezTo>
                  <a:cubicBezTo>
                    <a:pt x="627887" y="676936"/>
                    <a:pt x="627636" y="674501"/>
                    <a:pt x="627302" y="672174"/>
                  </a:cubicBezTo>
                  <a:cubicBezTo>
                    <a:pt x="626883" y="668851"/>
                    <a:pt x="626465" y="665671"/>
                    <a:pt x="626046" y="662515"/>
                  </a:cubicBezTo>
                  <a:cubicBezTo>
                    <a:pt x="625711" y="660482"/>
                    <a:pt x="625460" y="658381"/>
                    <a:pt x="625125" y="656414"/>
                  </a:cubicBezTo>
                  <a:cubicBezTo>
                    <a:pt x="624623" y="652631"/>
                    <a:pt x="623954" y="649049"/>
                    <a:pt x="623368" y="645517"/>
                  </a:cubicBezTo>
                  <a:cubicBezTo>
                    <a:pt x="623117" y="644387"/>
                    <a:pt x="622949" y="643156"/>
                    <a:pt x="622782" y="642043"/>
                  </a:cubicBezTo>
                  <a:cubicBezTo>
                    <a:pt x="621861" y="637549"/>
                    <a:pt x="621025" y="633289"/>
                    <a:pt x="620020" y="629221"/>
                  </a:cubicBezTo>
                  <a:cubicBezTo>
                    <a:pt x="619685" y="627873"/>
                    <a:pt x="619351" y="626651"/>
                    <a:pt x="619016" y="625354"/>
                  </a:cubicBezTo>
                  <a:cubicBezTo>
                    <a:pt x="618346" y="622667"/>
                    <a:pt x="617677" y="620006"/>
                    <a:pt x="616923" y="617512"/>
                  </a:cubicBezTo>
                  <a:cubicBezTo>
                    <a:pt x="616505" y="616056"/>
                    <a:pt x="616086" y="614691"/>
                    <a:pt x="615584" y="613302"/>
                  </a:cubicBezTo>
                  <a:cubicBezTo>
                    <a:pt x="614914" y="611151"/>
                    <a:pt x="614245" y="609025"/>
                    <a:pt x="613492" y="607025"/>
                  </a:cubicBezTo>
                  <a:cubicBezTo>
                    <a:pt x="612989" y="605661"/>
                    <a:pt x="612403" y="604355"/>
                    <a:pt x="611901" y="603066"/>
                  </a:cubicBezTo>
                  <a:cubicBezTo>
                    <a:pt x="611148" y="601216"/>
                    <a:pt x="610395" y="599425"/>
                    <a:pt x="609558" y="597718"/>
                  </a:cubicBezTo>
                  <a:cubicBezTo>
                    <a:pt x="608972" y="596521"/>
                    <a:pt x="608386" y="595332"/>
                    <a:pt x="607800" y="594202"/>
                  </a:cubicBezTo>
                  <a:cubicBezTo>
                    <a:pt x="606963" y="592562"/>
                    <a:pt x="606043" y="591014"/>
                    <a:pt x="605122" y="589516"/>
                  </a:cubicBezTo>
                  <a:cubicBezTo>
                    <a:pt x="604536" y="588520"/>
                    <a:pt x="603950" y="587498"/>
                    <a:pt x="603281" y="586569"/>
                  </a:cubicBezTo>
                  <a:cubicBezTo>
                    <a:pt x="602276" y="585046"/>
                    <a:pt x="601188" y="583649"/>
                    <a:pt x="600101" y="582284"/>
                  </a:cubicBezTo>
                  <a:cubicBezTo>
                    <a:pt x="599514" y="581556"/>
                    <a:pt x="598928" y="580769"/>
                    <a:pt x="598342" y="580083"/>
                  </a:cubicBezTo>
                  <a:cubicBezTo>
                    <a:pt x="596669" y="578292"/>
                    <a:pt x="594995" y="576660"/>
                    <a:pt x="593237" y="575170"/>
                  </a:cubicBezTo>
                  <a:cubicBezTo>
                    <a:pt x="593070" y="574978"/>
                    <a:pt x="592819" y="574768"/>
                    <a:pt x="592651" y="574584"/>
                  </a:cubicBezTo>
                  <a:cubicBezTo>
                    <a:pt x="590726" y="573044"/>
                    <a:pt x="588802" y="571688"/>
                    <a:pt x="586709" y="570475"/>
                  </a:cubicBezTo>
                  <a:cubicBezTo>
                    <a:pt x="585956" y="570023"/>
                    <a:pt x="585119" y="569671"/>
                    <a:pt x="584282" y="569261"/>
                  </a:cubicBezTo>
                  <a:cubicBezTo>
                    <a:pt x="582943" y="568533"/>
                    <a:pt x="581520" y="567821"/>
                    <a:pt x="580013" y="567236"/>
                  </a:cubicBezTo>
                  <a:cubicBezTo>
                    <a:pt x="579009" y="566842"/>
                    <a:pt x="578004" y="566524"/>
                    <a:pt x="576917" y="566198"/>
                  </a:cubicBezTo>
                  <a:cubicBezTo>
                    <a:pt x="575577" y="565746"/>
                    <a:pt x="574155" y="565319"/>
                    <a:pt x="572732" y="564968"/>
                  </a:cubicBezTo>
                  <a:cubicBezTo>
                    <a:pt x="572146" y="564850"/>
                    <a:pt x="571727" y="564650"/>
                    <a:pt x="571225" y="564541"/>
                  </a:cubicBezTo>
                  <a:cubicBezTo>
                    <a:pt x="569886" y="564306"/>
                    <a:pt x="568463" y="564072"/>
                    <a:pt x="567041" y="563838"/>
                  </a:cubicBezTo>
                  <a:cubicBezTo>
                    <a:pt x="556745" y="562431"/>
                    <a:pt x="549213" y="554363"/>
                    <a:pt x="543187" y="541198"/>
                  </a:cubicBezTo>
                  <a:cubicBezTo>
                    <a:pt x="528875" y="509787"/>
                    <a:pt x="523267" y="449316"/>
                    <a:pt x="509123" y="380853"/>
                  </a:cubicBezTo>
                  <a:cubicBezTo>
                    <a:pt x="497824" y="325940"/>
                    <a:pt x="480917" y="265863"/>
                    <a:pt x="449363" y="211427"/>
                  </a:cubicBezTo>
                  <a:cubicBezTo>
                    <a:pt x="384750" y="99810"/>
                    <a:pt x="113324" y="-10485"/>
                    <a:pt x="12889" y="798"/>
                  </a:cubicBezTo>
                  <a:cubicBezTo>
                    <a:pt x="6611" y="1517"/>
                    <a:pt x="2427" y="7920"/>
                    <a:pt x="0" y="19085"/>
                  </a:cubicBezTo>
                  <a:cubicBezTo>
                    <a:pt x="112905" y="22492"/>
                    <a:pt x="354955" y="125865"/>
                    <a:pt x="415467" y="230418"/>
                  </a:cubicBezTo>
                  <a:cubicBezTo>
                    <a:pt x="446937" y="284854"/>
                    <a:pt x="463927" y="344939"/>
                    <a:pt x="475142" y="399844"/>
                  </a:cubicBezTo>
                  <a:lnTo>
                    <a:pt x="509206" y="560188"/>
                  </a:lnTo>
                  <a:cubicBezTo>
                    <a:pt x="511215" y="564532"/>
                    <a:pt x="513391" y="568265"/>
                    <a:pt x="515818" y="571446"/>
                  </a:cubicBezTo>
                  <a:cubicBezTo>
                    <a:pt x="419902" y="588352"/>
                    <a:pt x="229746" y="629631"/>
                    <a:pt x="298711" y="657042"/>
                  </a:cubicBezTo>
                  <a:cubicBezTo>
                    <a:pt x="299632" y="657410"/>
                    <a:pt x="300552" y="657828"/>
                    <a:pt x="301389" y="658213"/>
                  </a:cubicBezTo>
                  <a:cubicBezTo>
                    <a:pt x="374288" y="628936"/>
                    <a:pt x="544694" y="600672"/>
                    <a:pt x="551891" y="601652"/>
                  </a:cubicBezTo>
                  <a:cubicBezTo>
                    <a:pt x="557834" y="602489"/>
                    <a:pt x="563190" y="604171"/>
                    <a:pt x="568128" y="606573"/>
                  </a:cubicBezTo>
                  <a:cubicBezTo>
                    <a:pt x="579678" y="637381"/>
                    <a:pt x="585119" y="686176"/>
                    <a:pt x="589303" y="758255"/>
                  </a:cubicBezTo>
                  <a:cubicBezTo>
                    <a:pt x="590559" y="778777"/>
                    <a:pt x="586793" y="801961"/>
                    <a:pt x="592735" y="825697"/>
                  </a:cubicBezTo>
                  <a:cubicBezTo>
                    <a:pt x="598510" y="848789"/>
                    <a:pt x="602276" y="869772"/>
                    <a:pt x="604201" y="888980"/>
                  </a:cubicBezTo>
                  <a:cubicBezTo>
                    <a:pt x="602109" y="953141"/>
                    <a:pt x="587797" y="1000932"/>
                    <a:pt x="560177" y="1034419"/>
                  </a:cubicBezTo>
                  <a:cubicBezTo>
                    <a:pt x="522848" y="1065570"/>
                    <a:pt x="465433" y="1076777"/>
                    <a:pt x="397304" y="1078669"/>
                  </a:cubicBezTo>
                  <a:cubicBezTo>
                    <a:pt x="400904" y="1078778"/>
                    <a:pt x="404503" y="1078870"/>
                    <a:pt x="408269" y="1078928"/>
                  </a:cubicBezTo>
                  <a:cubicBezTo>
                    <a:pt x="574740" y="1080887"/>
                    <a:pt x="691914" y="1041968"/>
                    <a:pt x="637847" y="82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11434283" y="3237911"/>
              <a:ext cx="183589" cy="450094"/>
            </a:xfrm>
            <a:custGeom>
              <a:avLst/>
              <a:gdLst/>
              <a:ahLst/>
              <a:cxnLst/>
              <a:rect l="l" t="t" r="r" b="b"/>
              <a:pathLst>
                <a:path w="183589" h="450094" extrusionOk="0">
                  <a:moveTo>
                    <a:pt x="128071" y="450095"/>
                  </a:moveTo>
                  <a:cubicBezTo>
                    <a:pt x="125811" y="450095"/>
                    <a:pt x="123468" y="449944"/>
                    <a:pt x="121125" y="449651"/>
                  </a:cubicBezTo>
                  <a:cubicBezTo>
                    <a:pt x="95262" y="446345"/>
                    <a:pt x="71492" y="441072"/>
                    <a:pt x="50402" y="433958"/>
                  </a:cubicBezTo>
                  <a:cubicBezTo>
                    <a:pt x="50066" y="433824"/>
                    <a:pt x="49731" y="433682"/>
                    <a:pt x="49397" y="433523"/>
                  </a:cubicBezTo>
                  <a:cubicBezTo>
                    <a:pt x="40023" y="429070"/>
                    <a:pt x="32741" y="424668"/>
                    <a:pt x="27050" y="420048"/>
                  </a:cubicBezTo>
                  <a:cubicBezTo>
                    <a:pt x="-18062" y="383255"/>
                    <a:pt x="3197" y="297416"/>
                    <a:pt x="19853" y="249525"/>
                  </a:cubicBezTo>
                  <a:cubicBezTo>
                    <a:pt x="34666" y="207225"/>
                    <a:pt x="50234" y="30501"/>
                    <a:pt x="50903" y="10531"/>
                  </a:cubicBezTo>
                  <a:cubicBezTo>
                    <a:pt x="50903" y="10012"/>
                    <a:pt x="51071" y="9075"/>
                    <a:pt x="51154" y="8564"/>
                  </a:cubicBezTo>
                  <a:cubicBezTo>
                    <a:pt x="51573" y="3601"/>
                    <a:pt x="55674" y="120"/>
                    <a:pt x="60696" y="19"/>
                  </a:cubicBezTo>
                  <a:cubicBezTo>
                    <a:pt x="65467" y="-307"/>
                    <a:pt x="69484" y="3593"/>
                    <a:pt x="70404" y="8230"/>
                  </a:cubicBezTo>
                  <a:cubicBezTo>
                    <a:pt x="70907" y="8807"/>
                    <a:pt x="72915" y="10674"/>
                    <a:pt x="79109" y="13118"/>
                  </a:cubicBezTo>
                  <a:lnTo>
                    <a:pt x="79109" y="13118"/>
                  </a:lnTo>
                  <a:cubicBezTo>
                    <a:pt x="117693" y="28476"/>
                    <a:pt x="139203" y="58573"/>
                    <a:pt x="160043" y="87666"/>
                  </a:cubicBezTo>
                  <a:lnTo>
                    <a:pt x="165148" y="94830"/>
                  </a:lnTo>
                  <a:cubicBezTo>
                    <a:pt x="166321" y="96479"/>
                    <a:pt x="166990" y="98454"/>
                    <a:pt x="166990" y="100488"/>
                  </a:cubicBezTo>
                  <a:cubicBezTo>
                    <a:pt x="167158" y="116901"/>
                    <a:pt x="166571" y="132359"/>
                    <a:pt x="166153" y="147316"/>
                  </a:cubicBezTo>
                  <a:cubicBezTo>
                    <a:pt x="164898" y="184954"/>
                    <a:pt x="163642" y="220508"/>
                    <a:pt x="171593" y="271855"/>
                  </a:cubicBezTo>
                  <a:cubicBezTo>
                    <a:pt x="180214" y="327706"/>
                    <a:pt x="185152" y="368457"/>
                    <a:pt x="183143" y="399048"/>
                  </a:cubicBezTo>
                  <a:cubicBezTo>
                    <a:pt x="182139" y="414114"/>
                    <a:pt x="175192" y="427739"/>
                    <a:pt x="163475" y="437415"/>
                  </a:cubicBezTo>
                  <a:cubicBezTo>
                    <a:pt x="153431" y="445633"/>
                    <a:pt x="140877" y="450078"/>
                    <a:pt x="128071" y="450086"/>
                  </a:cubicBezTo>
                  <a:close/>
                  <a:moveTo>
                    <a:pt x="57264" y="415587"/>
                  </a:moveTo>
                  <a:cubicBezTo>
                    <a:pt x="76933" y="422199"/>
                    <a:pt x="99280" y="427112"/>
                    <a:pt x="123636" y="430217"/>
                  </a:cubicBezTo>
                  <a:cubicBezTo>
                    <a:pt x="133427" y="431472"/>
                    <a:pt x="143388" y="428593"/>
                    <a:pt x="151004" y="422307"/>
                  </a:cubicBezTo>
                  <a:cubicBezTo>
                    <a:pt x="158453" y="416106"/>
                    <a:pt x="162973" y="407393"/>
                    <a:pt x="163642" y="397785"/>
                  </a:cubicBezTo>
                  <a:cubicBezTo>
                    <a:pt x="165484" y="368968"/>
                    <a:pt x="160629" y="329380"/>
                    <a:pt x="152259" y="274835"/>
                  </a:cubicBezTo>
                  <a:cubicBezTo>
                    <a:pt x="144057" y="221671"/>
                    <a:pt x="145312" y="183539"/>
                    <a:pt x="146568" y="146663"/>
                  </a:cubicBezTo>
                  <a:cubicBezTo>
                    <a:pt x="146986" y="132853"/>
                    <a:pt x="147489" y="118616"/>
                    <a:pt x="147405" y="103719"/>
                  </a:cubicBezTo>
                  <a:lnTo>
                    <a:pt x="144057" y="99048"/>
                  </a:lnTo>
                  <a:cubicBezTo>
                    <a:pt x="124054" y="71010"/>
                    <a:pt x="105138" y="44537"/>
                    <a:pt x="71827" y="31313"/>
                  </a:cubicBezTo>
                  <a:lnTo>
                    <a:pt x="71827" y="31313"/>
                  </a:lnTo>
                  <a:cubicBezTo>
                    <a:pt x="71158" y="31037"/>
                    <a:pt x="70237" y="30677"/>
                    <a:pt x="69233" y="30233"/>
                  </a:cubicBezTo>
                  <a:cubicBezTo>
                    <a:pt x="65132" y="82728"/>
                    <a:pt x="51991" y="216859"/>
                    <a:pt x="38349" y="255962"/>
                  </a:cubicBezTo>
                  <a:cubicBezTo>
                    <a:pt x="28975" y="283012"/>
                    <a:pt x="1188" y="373663"/>
                    <a:pt x="39437" y="404874"/>
                  </a:cubicBezTo>
                  <a:cubicBezTo>
                    <a:pt x="43706" y="408364"/>
                    <a:pt x="49731" y="411963"/>
                    <a:pt x="57264" y="41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11198503" y="2593385"/>
              <a:ext cx="673557" cy="1098528"/>
            </a:xfrm>
            <a:custGeom>
              <a:avLst/>
              <a:gdLst/>
              <a:ahLst/>
              <a:cxnLst/>
              <a:rect l="l" t="t" r="r" b="b"/>
              <a:pathLst>
                <a:path w="673557" h="1098528" extrusionOk="0">
                  <a:moveTo>
                    <a:pt x="436248" y="1098512"/>
                  </a:moveTo>
                  <a:cubicBezTo>
                    <a:pt x="431142" y="1098512"/>
                    <a:pt x="425870" y="1098512"/>
                    <a:pt x="420680" y="1098436"/>
                  </a:cubicBezTo>
                  <a:cubicBezTo>
                    <a:pt x="415826" y="1098361"/>
                    <a:pt x="411139" y="1098277"/>
                    <a:pt x="406452" y="1098035"/>
                  </a:cubicBezTo>
                  <a:cubicBezTo>
                    <a:pt x="403523" y="1097976"/>
                    <a:pt x="400426" y="1097825"/>
                    <a:pt x="397329" y="1097683"/>
                  </a:cubicBezTo>
                  <a:lnTo>
                    <a:pt x="396576" y="1097650"/>
                  </a:lnTo>
                  <a:cubicBezTo>
                    <a:pt x="394651" y="1097566"/>
                    <a:pt x="392642" y="1097474"/>
                    <a:pt x="390801" y="1097306"/>
                  </a:cubicBezTo>
                  <a:cubicBezTo>
                    <a:pt x="388039" y="1097156"/>
                    <a:pt x="385277" y="1096997"/>
                    <a:pt x="382598" y="1096754"/>
                  </a:cubicBezTo>
                  <a:cubicBezTo>
                    <a:pt x="378330" y="1096444"/>
                    <a:pt x="373978" y="1096118"/>
                    <a:pt x="369710" y="1095641"/>
                  </a:cubicBezTo>
                  <a:cubicBezTo>
                    <a:pt x="367450" y="1095432"/>
                    <a:pt x="365022" y="1095156"/>
                    <a:pt x="362596" y="1094854"/>
                  </a:cubicBezTo>
                  <a:lnTo>
                    <a:pt x="358411" y="1094335"/>
                  </a:lnTo>
                  <a:cubicBezTo>
                    <a:pt x="354728" y="1093875"/>
                    <a:pt x="351046" y="1093381"/>
                    <a:pt x="347446" y="1092846"/>
                  </a:cubicBezTo>
                  <a:lnTo>
                    <a:pt x="345856" y="1092620"/>
                  </a:lnTo>
                  <a:cubicBezTo>
                    <a:pt x="345772" y="1092603"/>
                    <a:pt x="345103" y="1092486"/>
                    <a:pt x="345019" y="1092477"/>
                  </a:cubicBezTo>
                  <a:cubicBezTo>
                    <a:pt x="340165" y="1091716"/>
                    <a:pt x="335813" y="1090971"/>
                    <a:pt x="331628" y="1090167"/>
                  </a:cubicBezTo>
                  <a:lnTo>
                    <a:pt x="330288" y="1089916"/>
                  </a:lnTo>
                  <a:cubicBezTo>
                    <a:pt x="326020" y="1089071"/>
                    <a:pt x="322003" y="1088226"/>
                    <a:pt x="318069" y="1087338"/>
                  </a:cubicBezTo>
                  <a:lnTo>
                    <a:pt x="310201" y="1085489"/>
                  </a:lnTo>
                  <a:cubicBezTo>
                    <a:pt x="308863" y="1085254"/>
                    <a:pt x="307607" y="1084878"/>
                    <a:pt x="306268" y="1084468"/>
                  </a:cubicBezTo>
                  <a:cubicBezTo>
                    <a:pt x="303673" y="1083898"/>
                    <a:pt x="300576" y="1082986"/>
                    <a:pt x="297480" y="1082065"/>
                  </a:cubicBezTo>
                  <a:cubicBezTo>
                    <a:pt x="293630" y="1080952"/>
                    <a:pt x="289780" y="1079722"/>
                    <a:pt x="286265" y="1078508"/>
                  </a:cubicBezTo>
                  <a:cubicBezTo>
                    <a:pt x="225920" y="1058112"/>
                    <a:pt x="207423" y="1028994"/>
                    <a:pt x="206753" y="1027763"/>
                  </a:cubicBezTo>
                  <a:cubicBezTo>
                    <a:pt x="206252" y="1026968"/>
                    <a:pt x="205833" y="1026106"/>
                    <a:pt x="205581" y="1025194"/>
                  </a:cubicBezTo>
                  <a:cubicBezTo>
                    <a:pt x="197630" y="995959"/>
                    <a:pt x="11072" y="306555"/>
                    <a:pt x="526" y="79998"/>
                  </a:cubicBezTo>
                  <a:cubicBezTo>
                    <a:pt x="-1231" y="42393"/>
                    <a:pt x="192" y="3592"/>
                    <a:pt x="24296" y="805"/>
                  </a:cubicBezTo>
                  <a:cubicBezTo>
                    <a:pt x="126573" y="-10620"/>
                    <a:pt x="403941" y="101508"/>
                    <a:pt x="470396" y="216255"/>
                  </a:cubicBezTo>
                  <a:cubicBezTo>
                    <a:pt x="505716" y="277261"/>
                    <a:pt x="522037" y="343841"/>
                    <a:pt x="531243" y="388610"/>
                  </a:cubicBezTo>
                  <a:cubicBezTo>
                    <a:pt x="536097" y="412430"/>
                    <a:pt x="540115" y="435681"/>
                    <a:pt x="543630" y="456203"/>
                  </a:cubicBezTo>
                  <a:cubicBezTo>
                    <a:pt x="550158" y="494444"/>
                    <a:pt x="555766" y="527470"/>
                    <a:pt x="564637" y="546871"/>
                  </a:cubicBezTo>
                  <a:cubicBezTo>
                    <a:pt x="571082" y="560991"/>
                    <a:pt x="577025" y="563334"/>
                    <a:pt x="580875" y="563870"/>
                  </a:cubicBezTo>
                  <a:lnTo>
                    <a:pt x="585478" y="564631"/>
                  </a:lnTo>
                  <a:cubicBezTo>
                    <a:pt x="637119" y="575436"/>
                    <a:pt x="649170" y="635915"/>
                    <a:pt x="656703" y="767427"/>
                  </a:cubicBezTo>
                  <a:cubicBezTo>
                    <a:pt x="657792" y="785162"/>
                    <a:pt x="658795" y="805132"/>
                    <a:pt x="660135" y="834007"/>
                  </a:cubicBezTo>
                  <a:cubicBezTo>
                    <a:pt x="682482" y="923930"/>
                    <a:pt x="676958" y="988694"/>
                    <a:pt x="643312" y="1031973"/>
                  </a:cubicBezTo>
                  <a:cubicBezTo>
                    <a:pt x="607908" y="1077529"/>
                    <a:pt x="544048" y="1098051"/>
                    <a:pt x="436332" y="1098528"/>
                  </a:cubicBezTo>
                  <a:lnTo>
                    <a:pt x="436248" y="1098528"/>
                  </a:lnTo>
                  <a:close/>
                  <a:moveTo>
                    <a:pt x="224079" y="1018398"/>
                  </a:moveTo>
                  <a:cubicBezTo>
                    <a:pt x="227594" y="1023009"/>
                    <a:pt x="245589" y="1044059"/>
                    <a:pt x="292542" y="1059953"/>
                  </a:cubicBezTo>
                  <a:cubicBezTo>
                    <a:pt x="295806" y="1061074"/>
                    <a:pt x="299405" y="1062213"/>
                    <a:pt x="303004" y="1063267"/>
                  </a:cubicBezTo>
                  <a:cubicBezTo>
                    <a:pt x="305766" y="1064096"/>
                    <a:pt x="308444" y="1064908"/>
                    <a:pt x="311290" y="1065561"/>
                  </a:cubicBezTo>
                  <a:cubicBezTo>
                    <a:pt x="312546" y="1065912"/>
                    <a:pt x="313047" y="1066121"/>
                    <a:pt x="313633" y="1066197"/>
                  </a:cubicBezTo>
                  <a:cubicBezTo>
                    <a:pt x="313884" y="1066239"/>
                    <a:pt x="314219" y="1066297"/>
                    <a:pt x="314470" y="1066364"/>
                  </a:cubicBezTo>
                  <a:lnTo>
                    <a:pt x="322422" y="1068247"/>
                  </a:lnTo>
                  <a:cubicBezTo>
                    <a:pt x="326104" y="1069084"/>
                    <a:pt x="329870" y="1069888"/>
                    <a:pt x="333804" y="1070641"/>
                  </a:cubicBezTo>
                  <a:lnTo>
                    <a:pt x="332716" y="1080425"/>
                  </a:lnTo>
                  <a:lnTo>
                    <a:pt x="334892" y="1070859"/>
                  </a:lnTo>
                  <a:cubicBezTo>
                    <a:pt x="339328" y="1071696"/>
                    <a:pt x="343429" y="1072407"/>
                    <a:pt x="347698" y="1073060"/>
                  </a:cubicBezTo>
                  <a:cubicBezTo>
                    <a:pt x="347781" y="1073076"/>
                    <a:pt x="348367" y="1073185"/>
                    <a:pt x="348451" y="1073194"/>
                  </a:cubicBezTo>
                  <a:lnTo>
                    <a:pt x="349455" y="1073344"/>
                  </a:lnTo>
                  <a:cubicBezTo>
                    <a:pt x="349455" y="1073344"/>
                    <a:pt x="350292" y="1073461"/>
                    <a:pt x="350292" y="1073470"/>
                  </a:cubicBezTo>
                  <a:cubicBezTo>
                    <a:pt x="353723" y="1073972"/>
                    <a:pt x="357239" y="1074458"/>
                    <a:pt x="360838" y="1074901"/>
                  </a:cubicBezTo>
                  <a:lnTo>
                    <a:pt x="364185" y="1075311"/>
                  </a:lnTo>
                  <a:cubicBezTo>
                    <a:pt x="364185" y="1075311"/>
                    <a:pt x="364939" y="1075403"/>
                    <a:pt x="364939" y="1075403"/>
                  </a:cubicBezTo>
                  <a:cubicBezTo>
                    <a:pt x="367199" y="1075679"/>
                    <a:pt x="369375" y="1075947"/>
                    <a:pt x="371718" y="1076156"/>
                  </a:cubicBezTo>
                  <a:cubicBezTo>
                    <a:pt x="375903" y="1076634"/>
                    <a:pt x="380004" y="1076935"/>
                    <a:pt x="384189" y="1077236"/>
                  </a:cubicBezTo>
                  <a:cubicBezTo>
                    <a:pt x="386783" y="1077470"/>
                    <a:pt x="389378" y="1077621"/>
                    <a:pt x="391973" y="1077764"/>
                  </a:cubicBezTo>
                  <a:cubicBezTo>
                    <a:pt x="394065" y="1077939"/>
                    <a:pt x="395739" y="1078015"/>
                    <a:pt x="397413" y="1078081"/>
                  </a:cubicBezTo>
                  <a:lnTo>
                    <a:pt x="398250" y="1078123"/>
                  </a:lnTo>
                  <a:cubicBezTo>
                    <a:pt x="401179" y="1078257"/>
                    <a:pt x="404109" y="1078400"/>
                    <a:pt x="407205" y="1078466"/>
                  </a:cubicBezTo>
                  <a:cubicBezTo>
                    <a:pt x="411892" y="1078709"/>
                    <a:pt x="416412" y="1078776"/>
                    <a:pt x="421015" y="1078860"/>
                  </a:cubicBezTo>
                  <a:cubicBezTo>
                    <a:pt x="426037" y="1078935"/>
                    <a:pt x="431226" y="1078935"/>
                    <a:pt x="436248" y="1078935"/>
                  </a:cubicBezTo>
                  <a:cubicBezTo>
                    <a:pt x="537353" y="1078483"/>
                    <a:pt x="596442" y="1060288"/>
                    <a:pt x="627828" y="1019946"/>
                  </a:cubicBezTo>
                  <a:cubicBezTo>
                    <a:pt x="657624" y="981580"/>
                    <a:pt x="661892" y="921988"/>
                    <a:pt x="640885" y="837782"/>
                  </a:cubicBezTo>
                  <a:cubicBezTo>
                    <a:pt x="640717" y="837146"/>
                    <a:pt x="640634" y="836501"/>
                    <a:pt x="640634" y="835857"/>
                  </a:cubicBezTo>
                  <a:cubicBezTo>
                    <a:pt x="639294" y="806563"/>
                    <a:pt x="638290" y="786443"/>
                    <a:pt x="637202" y="768573"/>
                  </a:cubicBezTo>
                  <a:cubicBezTo>
                    <a:pt x="629502" y="634275"/>
                    <a:pt x="616529" y="591121"/>
                    <a:pt x="581712" y="583848"/>
                  </a:cubicBezTo>
                  <a:lnTo>
                    <a:pt x="577945" y="583212"/>
                  </a:lnTo>
                  <a:cubicBezTo>
                    <a:pt x="564972" y="581454"/>
                    <a:pt x="554678" y="572214"/>
                    <a:pt x="546810" y="555006"/>
                  </a:cubicBezTo>
                  <a:cubicBezTo>
                    <a:pt x="536934" y="533271"/>
                    <a:pt x="531327" y="500704"/>
                    <a:pt x="524297" y="459484"/>
                  </a:cubicBezTo>
                  <a:cubicBezTo>
                    <a:pt x="520864" y="439129"/>
                    <a:pt x="516931" y="416063"/>
                    <a:pt x="512076" y="392569"/>
                  </a:cubicBezTo>
                  <a:cubicBezTo>
                    <a:pt x="503121" y="349114"/>
                    <a:pt x="487303" y="284601"/>
                    <a:pt x="453489" y="226056"/>
                  </a:cubicBezTo>
                  <a:cubicBezTo>
                    <a:pt x="391387" y="118825"/>
                    <a:pt x="121970" y="9559"/>
                    <a:pt x="26472" y="20256"/>
                  </a:cubicBezTo>
                  <a:cubicBezTo>
                    <a:pt x="26472" y="20281"/>
                    <a:pt x="17600" y="25353"/>
                    <a:pt x="20111" y="79069"/>
                  </a:cubicBezTo>
                  <a:cubicBezTo>
                    <a:pt x="30322" y="298219"/>
                    <a:pt x="213617" y="979847"/>
                    <a:pt x="224079" y="10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11198457" y="2593321"/>
              <a:ext cx="531486" cy="400408"/>
            </a:xfrm>
            <a:custGeom>
              <a:avLst/>
              <a:gdLst/>
              <a:ahLst/>
              <a:cxnLst/>
              <a:rect l="l" t="t" r="r" b="b"/>
              <a:pathLst>
                <a:path w="531486" h="400408" extrusionOk="0">
                  <a:moveTo>
                    <a:pt x="521665" y="400409"/>
                  </a:moveTo>
                  <a:cubicBezTo>
                    <a:pt x="517898" y="400409"/>
                    <a:pt x="514300" y="398199"/>
                    <a:pt x="512709" y="394567"/>
                  </a:cubicBezTo>
                  <a:cubicBezTo>
                    <a:pt x="480486" y="321341"/>
                    <a:pt x="447091" y="273710"/>
                    <a:pt x="416123" y="256812"/>
                  </a:cubicBezTo>
                  <a:cubicBezTo>
                    <a:pt x="402063" y="249128"/>
                    <a:pt x="389341" y="247848"/>
                    <a:pt x="377121" y="252870"/>
                  </a:cubicBezTo>
                  <a:cubicBezTo>
                    <a:pt x="342220" y="267315"/>
                    <a:pt x="324058" y="327602"/>
                    <a:pt x="323891" y="328204"/>
                  </a:cubicBezTo>
                  <a:cubicBezTo>
                    <a:pt x="323054" y="330924"/>
                    <a:pt x="321128" y="333168"/>
                    <a:pt x="318534" y="334348"/>
                  </a:cubicBezTo>
                  <a:cubicBezTo>
                    <a:pt x="315940" y="335519"/>
                    <a:pt x="313011" y="335545"/>
                    <a:pt x="310416" y="334348"/>
                  </a:cubicBezTo>
                  <a:lnTo>
                    <a:pt x="64600" y="222731"/>
                  </a:lnTo>
                  <a:cubicBezTo>
                    <a:pt x="62424" y="221726"/>
                    <a:pt x="60667" y="219944"/>
                    <a:pt x="59663" y="217717"/>
                  </a:cubicBezTo>
                  <a:lnTo>
                    <a:pt x="1326" y="83460"/>
                  </a:lnTo>
                  <a:cubicBezTo>
                    <a:pt x="824" y="82372"/>
                    <a:pt x="573" y="81201"/>
                    <a:pt x="489" y="80021"/>
                  </a:cubicBezTo>
                  <a:cubicBezTo>
                    <a:pt x="-1185" y="42424"/>
                    <a:pt x="238" y="3614"/>
                    <a:pt x="24343" y="827"/>
                  </a:cubicBezTo>
                  <a:cubicBezTo>
                    <a:pt x="126870" y="-10773"/>
                    <a:pt x="403988" y="101539"/>
                    <a:pt x="470443" y="216278"/>
                  </a:cubicBezTo>
                  <a:cubicBezTo>
                    <a:pt x="505762" y="277301"/>
                    <a:pt x="522083" y="343872"/>
                    <a:pt x="531290" y="388633"/>
                  </a:cubicBezTo>
                  <a:cubicBezTo>
                    <a:pt x="532294" y="393538"/>
                    <a:pt x="529365" y="398417"/>
                    <a:pt x="524594" y="399940"/>
                  </a:cubicBezTo>
                  <a:cubicBezTo>
                    <a:pt x="523673" y="400250"/>
                    <a:pt x="522669" y="400401"/>
                    <a:pt x="521665" y="400401"/>
                  </a:cubicBezTo>
                  <a:close/>
                  <a:moveTo>
                    <a:pt x="76151" y="206469"/>
                  </a:moveTo>
                  <a:lnTo>
                    <a:pt x="308742" y="312076"/>
                  </a:lnTo>
                  <a:cubicBezTo>
                    <a:pt x="316274" y="291830"/>
                    <a:pt x="335943" y="248735"/>
                    <a:pt x="369589" y="234791"/>
                  </a:cubicBezTo>
                  <a:cubicBezTo>
                    <a:pt x="387333" y="227443"/>
                    <a:pt x="406164" y="229058"/>
                    <a:pt x="425498" y="239629"/>
                  </a:cubicBezTo>
                  <a:cubicBezTo>
                    <a:pt x="449351" y="252635"/>
                    <a:pt x="471279" y="278941"/>
                    <a:pt x="490111" y="308871"/>
                  </a:cubicBezTo>
                  <a:cubicBezTo>
                    <a:pt x="481072" y="281803"/>
                    <a:pt x="469187" y="253313"/>
                    <a:pt x="453452" y="226095"/>
                  </a:cubicBezTo>
                  <a:cubicBezTo>
                    <a:pt x="391433" y="118872"/>
                    <a:pt x="121849" y="9532"/>
                    <a:pt x="26518" y="20287"/>
                  </a:cubicBezTo>
                  <a:cubicBezTo>
                    <a:pt x="26518" y="20312"/>
                    <a:pt x="17815" y="25267"/>
                    <a:pt x="19990" y="77326"/>
                  </a:cubicBezTo>
                  <a:lnTo>
                    <a:pt x="76151" y="20646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11209157" y="2603093"/>
              <a:ext cx="510964" cy="380852"/>
            </a:xfrm>
            <a:custGeom>
              <a:avLst/>
              <a:gdLst/>
              <a:ahLst/>
              <a:cxnLst/>
              <a:rect l="l" t="t" r="r" b="b"/>
              <a:pathLst>
                <a:path w="510964" h="380852" extrusionOk="0">
                  <a:moveTo>
                    <a:pt x="431285" y="242746"/>
                  </a:moveTo>
                  <a:cubicBezTo>
                    <a:pt x="435972" y="250940"/>
                    <a:pt x="440324" y="259293"/>
                    <a:pt x="444426" y="267713"/>
                  </a:cubicBezTo>
                  <a:cubicBezTo>
                    <a:pt x="471292" y="298538"/>
                    <a:pt x="494393" y="343207"/>
                    <a:pt x="510964" y="380853"/>
                  </a:cubicBezTo>
                  <a:cubicBezTo>
                    <a:pt x="499665" y="325940"/>
                    <a:pt x="482759" y="265863"/>
                    <a:pt x="451289" y="211427"/>
                  </a:cubicBezTo>
                  <a:cubicBezTo>
                    <a:pt x="386676" y="99810"/>
                    <a:pt x="115165" y="-10485"/>
                    <a:pt x="14730" y="798"/>
                  </a:cubicBezTo>
                  <a:cubicBezTo>
                    <a:pt x="6445" y="1760"/>
                    <a:pt x="1757" y="12775"/>
                    <a:pt x="0" y="31748"/>
                  </a:cubicBezTo>
                  <a:cubicBezTo>
                    <a:pt x="104202" y="24592"/>
                    <a:pt x="367676" y="132987"/>
                    <a:pt x="431285" y="242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11198457" y="2593321"/>
              <a:ext cx="531486" cy="400408"/>
            </a:xfrm>
            <a:custGeom>
              <a:avLst/>
              <a:gdLst/>
              <a:ahLst/>
              <a:cxnLst/>
              <a:rect l="l" t="t" r="r" b="b"/>
              <a:pathLst>
                <a:path w="531486" h="400408" extrusionOk="0">
                  <a:moveTo>
                    <a:pt x="521665" y="400409"/>
                  </a:moveTo>
                  <a:cubicBezTo>
                    <a:pt x="517898" y="400409"/>
                    <a:pt x="514300" y="398199"/>
                    <a:pt x="512709" y="394567"/>
                  </a:cubicBezTo>
                  <a:cubicBezTo>
                    <a:pt x="480486" y="321341"/>
                    <a:pt x="447091" y="273710"/>
                    <a:pt x="416123" y="256812"/>
                  </a:cubicBezTo>
                  <a:cubicBezTo>
                    <a:pt x="402063" y="249128"/>
                    <a:pt x="389341" y="247848"/>
                    <a:pt x="377121" y="252870"/>
                  </a:cubicBezTo>
                  <a:cubicBezTo>
                    <a:pt x="342220" y="267315"/>
                    <a:pt x="324058" y="327602"/>
                    <a:pt x="323891" y="328204"/>
                  </a:cubicBezTo>
                  <a:cubicBezTo>
                    <a:pt x="323054" y="330924"/>
                    <a:pt x="321128" y="333168"/>
                    <a:pt x="318534" y="334348"/>
                  </a:cubicBezTo>
                  <a:cubicBezTo>
                    <a:pt x="315940" y="335519"/>
                    <a:pt x="313011" y="335545"/>
                    <a:pt x="310416" y="334348"/>
                  </a:cubicBezTo>
                  <a:lnTo>
                    <a:pt x="64600" y="222731"/>
                  </a:lnTo>
                  <a:cubicBezTo>
                    <a:pt x="62424" y="221726"/>
                    <a:pt x="60667" y="219944"/>
                    <a:pt x="59663" y="217717"/>
                  </a:cubicBezTo>
                  <a:lnTo>
                    <a:pt x="1326" y="83460"/>
                  </a:lnTo>
                  <a:cubicBezTo>
                    <a:pt x="824" y="82372"/>
                    <a:pt x="573" y="81201"/>
                    <a:pt x="489" y="80021"/>
                  </a:cubicBezTo>
                  <a:cubicBezTo>
                    <a:pt x="-1185" y="42424"/>
                    <a:pt x="238" y="3614"/>
                    <a:pt x="24343" y="827"/>
                  </a:cubicBezTo>
                  <a:cubicBezTo>
                    <a:pt x="126870" y="-10773"/>
                    <a:pt x="403988" y="101539"/>
                    <a:pt x="470443" y="216278"/>
                  </a:cubicBezTo>
                  <a:cubicBezTo>
                    <a:pt x="505762" y="277301"/>
                    <a:pt x="522083" y="343872"/>
                    <a:pt x="531290" y="388633"/>
                  </a:cubicBezTo>
                  <a:cubicBezTo>
                    <a:pt x="532294" y="393538"/>
                    <a:pt x="529365" y="398417"/>
                    <a:pt x="524594" y="399940"/>
                  </a:cubicBezTo>
                  <a:cubicBezTo>
                    <a:pt x="523673" y="400250"/>
                    <a:pt x="522669" y="400401"/>
                    <a:pt x="521665" y="400401"/>
                  </a:cubicBezTo>
                  <a:close/>
                  <a:moveTo>
                    <a:pt x="76151" y="206469"/>
                  </a:moveTo>
                  <a:lnTo>
                    <a:pt x="308742" y="312076"/>
                  </a:lnTo>
                  <a:cubicBezTo>
                    <a:pt x="316274" y="291830"/>
                    <a:pt x="335943" y="248735"/>
                    <a:pt x="369589" y="234791"/>
                  </a:cubicBezTo>
                  <a:cubicBezTo>
                    <a:pt x="387333" y="227443"/>
                    <a:pt x="406164" y="229058"/>
                    <a:pt x="425498" y="239629"/>
                  </a:cubicBezTo>
                  <a:cubicBezTo>
                    <a:pt x="449351" y="252635"/>
                    <a:pt x="471279" y="278941"/>
                    <a:pt x="490111" y="308871"/>
                  </a:cubicBezTo>
                  <a:cubicBezTo>
                    <a:pt x="481072" y="281803"/>
                    <a:pt x="469187" y="253313"/>
                    <a:pt x="453452" y="226095"/>
                  </a:cubicBezTo>
                  <a:cubicBezTo>
                    <a:pt x="391433" y="118872"/>
                    <a:pt x="121849" y="9532"/>
                    <a:pt x="26518" y="20287"/>
                  </a:cubicBezTo>
                  <a:cubicBezTo>
                    <a:pt x="26518" y="20312"/>
                    <a:pt x="17815" y="25267"/>
                    <a:pt x="19990" y="77326"/>
                  </a:cubicBezTo>
                  <a:lnTo>
                    <a:pt x="76151" y="206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11697105" y="4657506"/>
              <a:ext cx="303649" cy="460303"/>
            </a:xfrm>
            <a:custGeom>
              <a:avLst/>
              <a:gdLst/>
              <a:ahLst/>
              <a:cxnLst/>
              <a:rect l="l" t="t" r="r" b="b"/>
              <a:pathLst>
                <a:path w="303649" h="460303" extrusionOk="0">
                  <a:moveTo>
                    <a:pt x="200954" y="0"/>
                  </a:moveTo>
                  <a:lnTo>
                    <a:pt x="88718" y="7323"/>
                  </a:lnTo>
                  <a:lnTo>
                    <a:pt x="0" y="196476"/>
                  </a:lnTo>
                  <a:lnTo>
                    <a:pt x="80264" y="460303"/>
                  </a:lnTo>
                  <a:lnTo>
                    <a:pt x="303649" y="56847"/>
                  </a:lnTo>
                  <a:lnTo>
                    <a:pt x="200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11687293" y="4647705"/>
              <a:ext cx="323233" cy="479889"/>
            </a:xfrm>
            <a:custGeom>
              <a:avLst/>
              <a:gdLst/>
              <a:ahLst/>
              <a:cxnLst/>
              <a:rect l="l" t="t" r="r" b="b"/>
              <a:pathLst>
                <a:path w="323233" h="479889" extrusionOk="0">
                  <a:moveTo>
                    <a:pt x="90076" y="479889"/>
                  </a:moveTo>
                  <a:cubicBezTo>
                    <a:pt x="89742" y="479889"/>
                    <a:pt x="89407" y="479872"/>
                    <a:pt x="88988" y="479839"/>
                  </a:cubicBezTo>
                  <a:cubicBezTo>
                    <a:pt x="85139" y="479429"/>
                    <a:pt x="81874" y="476709"/>
                    <a:pt x="80703" y="472951"/>
                  </a:cubicBezTo>
                  <a:lnTo>
                    <a:pt x="438" y="209124"/>
                  </a:lnTo>
                  <a:cubicBezTo>
                    <a:pt x="-316" y="206797"/>
                    <a:pt x="-64" y="204303"/>
                    <a:pt x="940" y="202110"/>
                  </a:cubicBezTo>
                  <a:lnTo>
                    <a:pt x="89658" y="12957"/>
                  </a:lnTo>
                  <a:cubicBezTo>
                    <a:pt x="91248" y="9727"/>
                    <a:pt x="94345" y="7576"/>
                    <a:pt x="97944" y="7350"/>
                  </a:cubicBezTo>
                  <a:lnTo>
                    <a:pt x="210097" y="26"/>
                  </a:lnTo>
                  <a:cubicBezTo>
                    <a:pt x="211854" y="-116"/>
                    <a:pt x="213863" y="319"/>
                    <a:pt x="215453" y="1223"/>
                  </a:cubicBezTo>
                  <a:lnTo>
                    <a:pt x="318148" y="58070"/>
                  </a:lnTo>
                  <a:cubicBezTo>
                    <a:pt x="320408" y="59333"/>
                    <a:pt x="322166" y="61434"/>
                    <a:pt x="322835" y="63937"/>
                  </a:cubicBezTo>
                  <a:cubicBezTo>
                    <a:pt x="323588" y="66431"/>
                    <a:pt x="323254" y="69109"/>
                    <a:pt x="321998" y="71377"/>
                  </a:cubicBezTo>
                  <a:lnTo>
                    <a:pt x="98613" y="474826"/>
                  </a:lnTo>
                  <a:cubicBezTo>
                    <a:pt x="96856" y="477964"/>
                    <a:pt x="93592" y="479872"/>
                    <a:pt x="90076" y="479872"/>
                  </a:cubicBezTo>
                  <a:close/>
                  <a:moveTo>
                    <a:pt x="20274" y="207023"/>
                  </a:moveTo>
                  <a:lnTo>
                    <a:pt x="92671" y="445122"/>
                  </a:lnTo>
                  <a:lnTo>
                    <a:pt x="300153" y="70473"/>
                  </a:lnTo>
                  <a:lnTo>
                    <a:pt x="208506" y="19762"/>
                  </a:lnTo>
                  <a:lnTo>
                    <a:pt x="104975" y="26516"/>
                  </a:lnTo>
                  <a:lnTo>
                    <a:pt x="20274" y="2070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9885420" y="4901012"/>
              <a:ext cx="473301" cy="225912"/>
            </a:xfrm>
            <a:custGeom>
              <a:avLst/>
              <a:gdLst/>
              <a:ahLst/>
              <a:cxnLst/>
              <a:rect l="l" t="t" r="r" b="b"/>
              <a:pathLst>
                <a:path w="473301" h="225912" extrusionOk="0">
                  <a:moveTo>
                    <a:pt x="473301" y="115743"/>
                  </a:moveTo>
                  <a:lnTo>
                    <a:pt x="230081" y="0"/>
                  </a:lnTo>
                  <a:lnTo>
                    <a:pt x="0" y="66848"/>
                  </a:lnTo>
                  <a:lnTo>
                    <a:pt x="432876" y="225913"/>
                  </a:lnTo>
                  <a:lnTo>
                    <a:pt x="473301" y="115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9875621" y="4891216"/>
              <a:ext cx="492915" cy="245509"/>
            </a:xfrm>
            <a:custGeom>
              <a:avLst/>
              <a:gdLst/>
              <a:ahLst/>
              <a:cxnLst/>
              <a:rect l="l" t="t" r="r" b="b"/>
              <a:pathLst>
                <a:path w="492915" h="245509" extrusionOk="0">
                  <a:moveTo>
                    <a:pt x="442675" y="245501"/>
                  </a:moveTo>
                  <a:cubicBezTo>
                    <a:pt x="441504" y="245501"/>
                    <a:pt x="440332" y="245300"/>
                    <a:pt x="439244" y="244898"/>
                  </a:cubicBezTo>
                  <a:lnTo>
                    <a:pt x="6452" y="85834"/>
                  </a:lnTo>
                  <a:cubicBezTo>
                    <a:pt x="2434" y="84378"/>
                    <a:pt x="-160" y="80536"/>
                    <a:pt x="8" y="76309"/>
                  </a:cubicBezTo>
                  <a:cubicBezTo>
                    <a:pt x="174" y="72083"/>
                    <a:pt x="3020" y="68425"/>
                    <a:pt x="7038" y="67245"/>
                  </a:cubicBezTo>
                  <a:lnTo>
                    <a:pt x="237118" y="389"/>
                  </a:lnTo>
                  <a:cubicBezTo>
                    <a:pt x="239462" y="-281"/>
                    <a:pt x="241889" y="-80"/>
                    <a:pt x="244065" y="949"/>
                  </a:cubicBezTo>
                  <a:lnTo>
                    <a:pt x="487369" y="116701"/>
                  </a:lnTo>
                  <a:cubicBezTo>
                    <a:pt x="491889" y="118877"/>
                    <a:pt x="494065" y="124175"/>
                    <a:pt x="492307" y="128921"/>
                  </a:cubicBezTo>
                  <a:lnTo>
                    <a:pt x="451882" y="239090"/>
                  </a:lnTo>
                  <a:cubicBezTo>
                    <a:pt x="450962" y="241534"/>
                    <a:pt x="449120" y="243509"/>
                    <a:pt x="446777" y="244605"/>
                  </a:cubicBezTo>
                  <a:cubicBezTo>
                    <a:pt x="445437" y="245200"/>
                    <a:pt x="444098" y="245509"/>
                    <a:pt x="442675" y="245509"/>
                  </a:cubicBezTo>
                  <a:close/>
                  <a:moveTo>
                    <a:pt x="41102" y="77732"/>
                  </a:moveTo>
                  <a:lnTo>
                    <a:pt x="436817" y="223137"/>
                  </a:lnTo>
                  <a:lnTo>
                    <a:pt x="470881" y="130544"/>
                  </a:lnTo>
                  <a:lnTo>
                    <a:pt x="239043" y="20233"/>
                  </a:lnTo>
                  <a:lnTo>
                    <a:pt x="41185" y="777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1329763" y="3680310"/>
              <a:ext cx="199226" cy="138520"/>
            </a:xfrm>
            <a:custGeom>
              <a:avLst/>
              <a:gdLst/>
              <a:ahLst/>
              <a:cxnLst/>
              <a:rect l="l" t="t" r="r" b="b"/>
              <a:pathLst>
                <a:path w="199226" h="138520" extrusionOk="0">
                  <a:moveTo>
                    <a:pt x="15568" y="138521"/>
                  </a:moveTo>
                  <a:cubicBezTo>
                    <a:pt x="15568" y="138521"/>
                    <a:pt x="217108" y="105319"/>
                    <a:pt x="197941" y="34713"/>
                  </a:cubicBezTo>
                  <a:cubicBezTo>
                    <a:pt x="178775" y="-35902"/>
                    <a:pt x="0" y="23079"/>
                    <a:pt x="0" y="23079"/>
                  </a:cubicBezTo>
                  <a:lnTo>
                    <a:pt x="15568" y="138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1319955" y="3670615"/>
              <a:ext cx="218859" cy="158016"/>
            </a:xfrm>
            <a:custGeom>
              <a:avLst/>
              <a:gdLst/>
              <a:ahLst/>
              <a:cxnLst/>
              <a:rect l="l" t="t" r="r" b="b"/>
              <a:pathLst>
                <a:path w="218859" h="158016" extrusionOk="0">
                  <a:moveTo>
                    <a:pt x="25376" y="158000"/>
                  </a:moveTo>
                  <a:cubicBezTo>
                    <a:pt x="23284" y="158000"/>
                    <a:pt x="21274" y="157330"/>
                    <a:pt x="19517" y="156083"/>
                  </a:cubicBezTo>
                  <a:cubicBezTo>
                    <a:pt x="17425" y="154518"/>
                    <a:pt x="16002" y="152141"/>
                    <a:pt x="15667" y="149530"/>
                  </a:cubicBezTo>
                  <a:lnTo>
                    <a:pt x="100" y="34096"/>
                  </a:lnTo>
                  <a:cubicBezTo>
                    <a:pt x="-570" y="29426"/>
                    <a:pt x="2192" y="24965"/>
                    <a:pt x="6711" y="23475"/>
                  </a:cubicBezTo>
                  <a:cubicBezTo>
                    <a:pt x="11985" y="21734"/>
                    <a:pt x="136607" y="-18841"/>
                    <a:pt x="191763" y="10804"/>
                  </a:cubicBezTo>
                  <a:cubicBezTo>
                    <a:pt x="204987" y="17893"/>
                    <a:pt x="213524" y="28338"/>
                    <a:pt x="217207" y="41847"/>
                  </a:cubicBezTo>
                  <a:cubicBezTo>
                    <a:pt x="220722" y="54769"/>
                    <a:pt x="218630" y="67374"/>
                    <a:pt x="210929" y="79309"/>
                  </a:cubicBezTo>
                  <a:cubicBezTo>
                    <a:pt x="176614" y="132690"/>
                    <a:pt x="33075" y="156879"/>
                    <a:pt x="26966" y="157883"/>
                  </a:cubicBezTo>
                  <a:cubicBezTo>
                    <a:pt x="26464" y="157966"/>
                    <a:pt x="25878" y="158017"/>
                    <a:pt x="25376" y="158017"/>
                  </a:cubicBezTo>
                  <a:close/>
                  <a:moveTo>
                    <a:pt x="20605" y="39637"/>
                  </a:moveTo>
                  <a:lnTo>
                    <a:pt x="33746" y="136775"/>
                  </a:lnTo>
                  <a:cubicBezTo>
                    <a:pt x="78523" y="128238"/>
                    <a:pt x="171760" y="104083"/>
                    <a:pt x="194442" y="68713"/>
                  </a:cubicBezTo>
                  <a:cubicBezTo>
                    <a:pt x="199045" y="61540"/>
                    <a:pt x="200301" y="54426"/>
                    <a:pt x="198292" y="46977"/>
                  </a:cubicBezTo>
                  <a:cubicBezTo>
                    <a:pt x="196032" y="38750"/>
                    <a:pt x="190927" y="32548"/>
                    <a:pt x="182557" y="28045"/>
                  </a:cubicBezTo>
                  <a:cubicBezTo>
                    <a:pt x="145563" y="8176"/>
                    <a:pt x="59440" y="27844"/>
                    <a:pt x="20605" y="39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9971376" y="3535132"/>
              <a:ext cx="1947690" cy="1518147"/>
            </a:xfrm>
            <a:custGeom>
              <a:avLst/>
              <a:gdLst/>
              <a:ahLst/>
              <a:cxnLst/>
              <a:rect l="l" t="t" r="r" b="b"/>
              <a:pathLst>
                <a:path w="1947690" h="1518147" extrusionOk="0">
                  <a:moveTo>
                    <a:pt x="1357550" y="793483"/>
                  </a:moveTo>
                  <a:cubicBezTo>
                    <a:pt x="1350603" y="782125"/>
                    <a:pt x="1328507" y="729505"/>
                    <a:pt x="1300134" y="658941"/>
                  </a:cubicBezTo>
                  <a:cubicBezTo>
                    <a:pt x="1460412" y="531288"/>
                    <a:pt x="1468028" y="220675"/>
                    <a:pt x="1406344" y="131271"/>
                  </a:cubicBezTo>
                  <a:cubicBezTo>
                    <a:pt x="1398059" y="132041"/>
                    <a:pt x="1239287" y="154614"/>
                    <a:pt x="1110395" y="173002"/>
                  </a:cubicBezTo>
                  <a:cubicBezTo>
                    <a:pt x="1105123" y="159284"/>
                    <a:pt x="1102109" y="151526"/>
                    <a:pt x="1102109" y="151526"/>
                  </a:cubicBezTo>
                  <a:cubicBezTo>
                    <a:pt x="1015065" y="65026"/>
                    <a:pt x="728825" y="-61740"/>
                    <a:pt x="652578" y="34468"/>
                  </a:cubicBezTo>
                  <a:cubicBezTo>
                    <a:pt x="604285" y="95433"/>
                    <a:pt x="595497" y="298471"/>
                    <a:pt x="625126" y="421914"/>
                  </a:cubicBezTo>
                  <a:cubicBezTo>
                    <a:pt x="510881" y="501107"/>
                    <a:pt x="405089" y="572684"/>
                    <a:pt x="384332" y="580920"/>
                  </a:cubicBezTo>
                  <a:cubicBezTo>
                    <a:pt x="352277" y="593600"/>
                    <a:pt x="320137" y="639549"/>
                    <a:pt x="292183" y="693106"/>
                  </a:cubicBezTo>
                  <a:cubicBezTo>
                    <a:pt x="256277" y="761812"/>
                    <a:pt x="243305" y="851836"/>
                    <a:pt x="192919" y="936201"/>
                  </a:cubicBezTo>
                  <a:cubicBezTo>
                    <a:pt x="113827" y="1068709"/>
                    <a:pt x="0" y="1187256"/>
                    <a:pt x="0" y="1187256"/>
                  </a:cubicBezTo>
                  <a:cubicBezTo>
                    <a:pt x="40843" y="1193985"/>
                    <a:pt x="105457" y="1300354"/>
                    <a:pt x="127302" y="1335532"/>
                  </a:cubicBezTo>
                  <a:cubicBezTo>
                    <a:pt x="128809" y="1337951"/>
                    <a:pt x="130232" y="1340419"/>
                    <a:pt x="131570" y="1342930"/>
                  </a:cubicBezTo>
                  <a:lnTo>
                    <a:pt x="144125" y="1365888"/>
                  </a:lnTo>
                  <a:cubicBezTo>
                    <a:pt x="168898" y="1411352"/>
                    <a:pt x="215099" y="1441081"/>
                    <a:pt x="266739" y="1444772"/>
                  </a:cubicBezTo>
                  <a:lnTo>
                    <a:pt x="292099" y="1446588"/>
                  </a:lnTo>
                  <a:cubicBezTo>
                    <a:pt x="346502" y="1450471"/>
                    <a:pt x="397222" y="1475362"/>
                    <a:pt x="433462" y="1515989"/>
                  </a:cubicBezTo>
                  <a:cubicBezTo>
                    <a:pt x="483261" y="1308648"/>
                    <a:pt x="690995" y="1254455"/>
                    <a:pt x="648142" y="1003258"/>
                  </a:cubicBezTo>
                  <a:cubicBezTo>
                    <a:pt x="793020" y="923111"/>
                    <a:pt x="808336" y="929882"/>
                    <a:pt x="878892" y="899634"/>
                  </a:cubicBezTo>
                  <a:cubicBezTo>
                    <a:pt x="946937" y="1015168"/>
                    <a:pt x="1012471" y="1116131"/>
                    <a:pt x="1044443" y="1136176"/>
                  </a:cubicBezTo>
                  <a:lnTo>
                    <a:pt x="1301808" y="1265177"/>
                  </a:lnTo>
                  <a:cubicBezTo>
                    <a:pt x="1477570" y="1347224"/>
                    <a:pt x="1557667" y="1417679"/>
                    <a:pt x="1658269" y="1518148"/>
                  </a:cubicBezTo>
                  <a:cubicBezTo>
                    <a:pt x="1644041" y="1454405"/>
                    <a:pt x="1726566" y="1403510"/>
                    <a:pt x="1773435" y="1357971"/>
                  </a:cubicBezTo>
                  <a:cubicBezTo>
                    <a:pt x="1842652" y="1290637"/>
                    <a:pt x="1900904" y="1212883"/>
                    <a:pt x="1946017" y="1127530"/>
                  </a:cubicBezTo>
                  <a:lnTo>
                    <a:pt x="1947691" y="1124350"/>
                  </a:lnTo>
                  <a:cubicBezTo>
                    <a:pt x="1760630" y="1020157"/>
                    <a:pt x="1614329" y="818064"/>
                    <a:pt x="1357550" y="7934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0847841" y="4412922"/>
              <a:ext cx="203883" cy="272891"/>
            </a:xfrm>
            <a:custGeom>
              <a:avLst/>
              <a:gdLst/>
              <a:ahLst/>
              <a:cxnLst/>
              <a:rect l="l" t="t" r="r" b="b"/>
              <a:pathLst>
                <a:path w="203883" h="272891" extrusionOk="0">
                  <a:moveTo>
                    <a:pt x="0" y="17652"/>
                  </a:moveTo>
                  <a:cubicBezTo>
                    <a:pt x="68882" y="134918"/>
                    <a:pt x="135671" y="238090"/>
                    <a:pt x="167978" y="258378"/>
                  </a:cubicBezTo>
                  <a:lnTo>
                    <a:pt x="196937" y="272891"/>
                  </a:lnTo>
                  <a:cubicBezTo>
                    <a:pt x="199197" y="270556"/>
                    <a:pt x="201540" y="268288"/>
                    <a:pt x="203883" y="266037"/>
                  </a:cubicBezTo>
                  <a:cubicBezTo>
                    <a:pt x="163207" y="222640"/>
                    <a:pt x="95915" y="114078"/>
                    <a:pt x="30214" y="0"/>
                  </a:cubicBezTo>
                  <a:cubicBezTo>
                    <a:pt x="20673" y="6838"/>
                    <a:pt x="10545" y="12755"/>
                    <a:pt x="0" y="17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9971376" y="3596500"/>
              <a:ext cx="1429528" cy="1158646"/>
            </a:xfrm>
            <a:custGeom>
              <a:avLst/>
              <a:gdLst/>
              <a:ahLst/>
              <a:cxnLst/>
              <a:rect l="l" t="t" r="r" b="b"/>
              <a:pathLst>
                <a:path w="1429528" h="1158646" extrusionOk="0">
                  <a:moveTo>
                    <a:pt x="1429528" y="125486"/>
                  </a:moveTo>
                  <a:cubicBezTo>
                    <a:pt x="1423586" y="102770"/>
                    <a:pt x="1415886" y="83654"/>
                    <a:pt x="1406344" y="69870"/>
                  </a:cubicBezTo>
                  <a:cubicBezTo>
                    <a:pt x="1392368" y="71200"/>
                    <a:pt x="945682" y="135194"/>
                    <a:pt x="945682" y="135194"/>
                  </a:cubicBezTo>
                  <a:cubicBezTo>
                    <a:pt x="945682" y="135194"/>
                    <a:pt x="808588" y="232792"/>
                    <a:pt x="669485" y="329762"/>
                  </a:cubicBezTo>
                  <a:cubicBezTo>
                    <a:pt x="655843" y="228951"/>
                    <a:pt x="662036" y="102996"/>
                    <a:pt x="688149" y="32817"/>
                  </a:cubicBezTo>
                  <a:cubicBezTo>
                    <a:pt x="670656" y="22631"/>
                    <a:pt x="653666" y="11667"/>
                    <a:pt x="637262" y="0"/>
                  </a:cubicBezTo>
                  <a:cubicBezTo>
                    <a:pt x="602696" y="80524"/>
                    <a:pt x="598845" y="251599"/>
                    <a:pt x="625126" y="360554"/>
                  </a:cubicBezTo>
                  <a:cubicBezTo>
                    <a:pt x="510881" y="439747"/>
                    <a:pt x="405089" y="511341"/>
                    <a:pt x="384332" y="519560"/>
                  </a:cubicBezTo>
                  <a:cubicBezTo>
                    <a:pt x="352277" y="532248"/>
                    <a:pt x="320221" y="578147"/>
                    <a:pt x="292183" y="631729"/>
                  </a:cubicBezTo>
                  <a:cubicBezTo>
                    <a:pt x="256277" y="700427"/>
                    <a:pt x="243305" y="790425"/>
                    <a:pt x="192919" y="874783"/>
                  </a:cubicBezTo>
                  <a:cubicBezTo>
                    <a:pt x="113827" y="1007315"/>
                    <a:pt x="0" y="1125904"/>
                    <a:pt x="0" y="1125904"/>
                  </a:cubicBezTo>
                  <a:cubicBezTo>
                    <a:pt x="13391" y="1128097"/>
                    <a:pt x="29378" y="1141020"/>
                    <a:pt x="45531" y="1158646"/>
                  </a:cubicBezTo>
                  <a:cubicBezTo>
                    <a:pt x="82022" y="1118070"/>
                    <a:pt x="143455" y="1027988"/>
                    <a:pt x="201875" y="930240"/>
                  </a:cubicBezTo>
                  <a:cubicBezTo>
                    <a:pt x="252176" y="845882"/>
                    <a:pt x="280884" y="755800"/>
                    <a:pt x="316789" y="687103"/>
                  </a:cubicBezTo>
                  <a:cubicBezTo>
                    <a:pt x="344828" y="633604"/>
                    <a:pt x="376883" y="564128"/>
                    <a:pt x="408939" y="551440"/>
                  </a:cubicBezTo>
                  <a:cubicBezTo>
                    <a:pt x="429026" y="543531"/>
                    <a:pt x="528039" y="476716"/>
                    <a:pt x="637429" y="400971"/>
                  </a:cubicBezTo>
                  <a:cubicBezTo>
                    <a:pt x="650486" y="391882"/>
                    <a:pt x="663710" y="382717"/>
                    <a:pt x="677018" y="373477"/>
                  </a:cubicBezTo>
                  <a:cubicBezTo>
                    <a:pt x="821727" y="272899"/>
                    <a:pt x="970205" y="167083"/>
                    <a:pt x="970205" y="167083"/>
                  </a:cubicBezTo>
                  <a:cubicBezTo>
                    <a:pt x="970205" y="167083"/>
                    <a:pt x="1399147" y="129168"/>
                    <a:pt x="1429528" y="1254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1619937" y="5043479"/>
              <a:ext cx="19668" cy="19584"/>
            </a:xfrm>
            <a:custGeom>
              <a:avLst/>
              <a:gdLst/>
              <a:ahLst/>
              <a:cxnLst/>
              <a:rect l="l" t="t" r="r" b="b"/>
              <a:pathLst>
                <a:path w="19668" h="19584" extrusionOk="0">
                  <a:moveTo>
                    <a:pt x="9876" y="19585"/>
                  </a:moveTo>
                  <a:cubicBezTo>
                    <a:pt x="4436" y="19585"/>
                    <a:pt x="0" y="15199"/>
                    <a:pt x="0" y="9793"/>
                  </a:cubicBezTo>
                  <a:cubicBezTo>
                    <a:pt x="0" y="4386"/>
                    <a:pt x="4352" y="0"/>
                    <a:pt x="9793" y="0"/>
                  </a:cubicBezTo>
                  <a:lnTo>
                    <a:pt x="9876" y="0"/>
                  </a:lnTo>
                  <a:cubicBezTo>
                    <a:pt x="15316" y="0"/>
                    <a:pt x="19669" y="4386"/>
                    <a:pt x="19669" y="9793"/>
                  </a:cubicBezTo>
                  <a:cubicBezTo>
                    <a:pt x="19669" y="15199"/>
                    <a:pt x="15316" y="19585"/>
                    <a:pt x="9876" y="195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9961567" y="3525307"/>
              <a:ext cx="1967267" cy="1537756"/>
            </a:xfrm>
            <a:custGeom>
              <a:avLst/>
              <a:gdLst/>
              <a:ahLst/>
              <a:cxnLst/>
              <a:rect l="l" t="t" r="r" b="b"/>
              <a:pathLst>
                <a:path w="1967267" h="1537756" extrusionOk="0">
                  <a:moveTo>
                    <a:pt x="1668078" y="1537757"/>
                  </a:moveTo>
                  <a:cubicBezTo>
                    <a:pt x="1665568" y="1537757"/>
                    <a:pt x="1663057" y="1536778"/>
                    <a:pt x="1661132" y="1534894"/>
                  </a:cubicBezTo>
                  <a:cubicBezTo>
                    <a:pt x="1566472" y="1440385"/>
                    <a:pt x="1485705" y="1367059"/>
                    <a:pt x="1307433" y="1283865"/>
                  </a:cubicBezTo>
                  <a:lnTo>
                    <a:pt x="1049900" y="1154739"/>
                  </a:lnTo>
                  <a:cubicBezTo>
                    <a:pt x="1049565" y="1154605"/>
                    <a:pt x="1049314" y="1154446"/>
                    <a:pt x="1049063" y="1154279"/>
                  </a:cubicBezTo>
                  <a:cubicBezTo>
                    <a:pt x="1020188" y="1136150"/>
                    <a:pt x="966371" y="1060078"/>
                    <a:pt x="884600" y="921787"/>
                  </a:cubicBezTo>
                  <a:cubicBezTo>
                    <a:pt x="867024" y="929077"/>
                    <a:pt x="852628" y="934183"/>
                    <a:pt x="838735" y="939138"/>
                  </a:cubicBezTo>
                  <a:cubicBezTo>
                    <a:pt x="802578" y="951977"/>
                    <a:pt x="765250" y="965226"/>
                    <a:pt x="668748" y="1018306"/>
                  </a:cubicBezTo>
                  <a:cubicBezTo>
                    <a:pt x="691764" y="1167076"/>
                    <a:pt x="629076" y="1246804"/>
                    <a:pt x="562706" y="1331145"/>
                  </a:cubicBezTo>
                  <a:cubicBezTo>
                    <a:pt x="518430" y="1387489"/>
                    <a:pt x="472565" y="1445758"/>
                    <a:pt x="452812" y="1528081"/>
                  </a:cubicBezTo>
                  <a:cubicBezTo>
                    <a:pt x="451975" y="1531622"/>
                    <a:pt x="449213" y="1534401"/>
                    <a:pt x="445698" y="1535288"/>
                  </a:cubicBezTo>
                  <a:cubicBezTo>
                    <a:pt x="442099" y="1536167"/>
                    <a:pt x="438417" y="1535037"/>
                    <a:pt x="435990" y="1532317"/>
                  </a:cubicBezTo>
                  <a:cubicBezTo>
                    <a:pt x="401172" y="1493381"/>
                    <a:pt x="353298" y="1469888"/>
                    <a:pt x="301239" y="1466163"/>
                  </a:cubicBezTo>
                  <a:lnTo>
                    <a:pt x="275879" y="1464347"/>
                  </a:lnTo>
                  <a:cubicBezTo>
                    <a:pt x="220640" y="1460388"/>
                    <a:pt x="171761" y="1429011"/>
                    <a:pt x="145313" y="1380383"/>
                  </a:cubicBezTo>
                  <a:lnTo>
                    <a:pt x="132759" y="1357425"/>
                  </a:lnTo>
                  <a:cubicBezTo>
                    <a:pt x="131504" y="1355065"/>
                    <a:pt x="130164" y="1352764"/>
                    <a:pt x="128742" y="1350504"/>
                  </a:cubicBezTo>
                  <a:lnTo>
                    <a:pt x="126314" y="1346545"/>
                  </a:lnTo>
                  <a:cubicBezTo>
                    <a:pt x="105725" y="1313393"/>
                    <a:pt x="43288" y="1212497"/>
                    <a:pt x="8219" y="1206722"/>
                  </a:cubicBezTo>
                  <a:cubicBezTo>
                    <a:pt x="4620" y="1206137"/>
                    <a:pt x="1690" y="1203600"/>
                    <a:pt x="519" y="1200152"/>
                  </a:cubicBezTo>
                  <a:cubicBezTo>
                    <a:pt x="-653" y="1196704"/>
                    <a:pt x="184" y="1192904"/>
                    <a:pt x="2779" y="1190285"/>
                  </a:cubicBezTo>
                  <a:cubicBezTo>
                    <a:pt x="3867" y="1189104"/>
                    <a:pt x="116689" y="1070968"/>
                    <a:pt x="194276" y="940987"/>
                  </a:cubicBezTo>
                  <a:cubicBezTo>
                    <a:pt x="222314" y="894093"/>
                    <a:pt x="238384" y="845725"/>
                    <a:pt x="254034" y="798947"/>
                  </a:cubicBezTo>
                  <a:cubicBezTo>
                    <a:pt x="266003" y="762899"/>
                    <a:pt x="277386" y="728843"/>
                    <a:pt x="293288" y="698369"/>
                  </a:cubicBezTo>
                  <a:cubicBezTo>
                    <a:pt x="327520" y="632894"/>
                    <a:pt x="360245" y="593607"/>
                    <a:pt x="390543" y="581622"/>
                  </a:cubicBezTo>
                  <a:cubicBezTo>
                    <a:pt x="402093" y="577027"/>
                    <a:pt x="452143" y="546453"/>
                    <a:pt x="623887" y="427462"/>
                  </a:cubicBezTo>
                  <a:cubicBezTo>
                    <a:pt x="595932" y="302922"/>
                    <a:pt x="604219" y="101976"/>
                    <a:pt x="654687" y="38192"/>
                  </a:cubicBezTo>
                  <a:cubicBezTo>
                    <a:pt x="672766" y="15443"/>
                    <a:pt x="701724" y="2730"/>
                    <a:pt x="740894" y="403"/>
                  </a:cubicBezTo>
                  <a:cubicBezTo>
                    <a:pt x="862839" y="-6929"/>
                    <a:pt x="1051323" y="87346"/>
                    <a:pt x="1118782" y="154387"/>
                  </a:cubicBezTo>
                  <a:cubicBezTo>
                    <a:pt x="1119786" y="155366"/>
                    <a:pt x="1120540" y="156538"/>
                    <a:pt x="1121042" y="157827"/>
                  </a:cubicBezTo>
                  <a:lnTo>
                    <a:pt x="1126482" y="172013"/>
                  </a:lnTo>
                  <a:cubicBezTo>
                    <a:pt x="1311533" y="145632"/>
                    <a:pt x="1408621" y="131948"/>
                    <a:pt x="1415233" y="131337"/>
                  </a:cubicBezTo>
                  <a:cubicBezTo>
                    <a:pt x="1418832" y="131019"/>
                    <a:pt x="1422180" y="132609"/>
                    <a:pt x="1424189" y="135522"/>
                  </a:cubicBezTo>
                  <a:cubicBezTo>
                    <a:pt x="1488467" y="228533"/>
                    <a:pt x="1479930" y="538652"/>
                    <a:pt x="1321661" y="671762"/>
                  </a:cubicBezTo>
                  <a:cubicBezTo>
                    <a:pt x="1353800" y="751265"/>
                    <a:pt x="1367610" y="782651"/>
                    <a:pt x="1373468" y="794059"/>
                  </a:cubicBezTo>
                  <a:cubicBezTo>
                    <a:pt x="1545715" y="812221"/>
                    <a:pt x="1668078" y="908388"/>
                    <a:pt x="1786508" y="1001416"/>
                  </a:cubicBezTo>
                  <a:cubicBezTo>
                    <a:pt x="1845514" y="1047809"/>
                    <a:pt x="1901339" y="1091640"/>
                    <a:pt x="1962270" y="1125596"/>
                  </a:cubicBezTo>
                  <a:cubicBezTo>
                    <a:pt x="1966873" y="1128190"/>
                    <a:pt x="1968631" y="1134016"/>
                    <a:pt x="1966120" y="1138719"/>
                  </a:cubicBezTo>
                  <a:lnTo>
                    <a:pt x="1964447" y="1141900"/>
                  </a:lnTo>
                  <a:cubicBezTo>
                    <a:pt x="1918748" y="1228266"/>
                    <a:pt x="1860077" y="1306614"/>
                    <a:pt x="1790024" y="1374776"/>
                  </a:cubicBezTo>
                  <a:cubicBezTo>
                    <a:pt x="1780064" y="1384509"/>
                    <a:pt x="1768765" y="1394218"/>
                    <a:pt x="1756796" y="1404513"/>
                  </a:cubicBezTo>
                  <a:cubicBezTo>
                    <a:pt x="1715032" y="1440410"/>
                    <a:pt x="1667660" y="1481112"/>
                    <a:pt x="1677620" y="1525805"/>
                  </a:cubicBezTo>
                  <a:cubicBezTo>
                    <a:pt x="1678540" y="1530048"/>
                    <a:pt x="1676616" y="1534418"/>
                    <a:pt x="1672766" y="1536518"/>
                  </a:cubicBezTo>
                  <a:cubicBezTo>
                    <a:pt x="1671343" y="1537338"/>
                    <a:pt x="1669669" y="1537732"/>
                    <a:pt x="1668078" y="1537732"/>
                  </a:cubicBezTo>
                  <a:close/>
                  <a:moveTo>
                    <a:pt x="26883" y="1193055"/>
                  </a:moveTo>
                  <a:cubicBezTo>
                    <a:pt x="62705" y="1212506"/>
                    <a:pt x="105223" y="1275286"/>
                    <a:pt x="142886" y="1336234"/>
                  </a:cubicBezTo>
                  <a:lnTo>
                    <a:pt x="145397" y="1340176"/>
                  </a:lnTo>
                  <a:cubicBezTo>
                    <a:pt x="146987" y="1342754"/>
                    <a:pt x="148494" y="1345381"/>
                    <a:pt x="150000" y="1348060"/>
                  </a:cubicBezTo>
                  <a:lnTo>
                    <a:pt x="162471" y="1371009"/>
                  </a:lnTo>
                  <a:cubicBezTo>
                    <a:pt x="185822" y="1413753"/>
                    <a:pt x="228674" y="1441347"/>
                    <a:pt x="277218" y="1444821"/>
                  </a:cubicBezTo>
                  <a:lnTo>
                    <a:pt x="302662" y="1446637"/>
                  </a:lnTo>
                  <a:cubicBezTo>
                    <a:pt x="353884" y="1450311"/>
                    <a:pt x="401423" y="1471411"/>
                    <a:pt x="438249" y="1506547"/>
                  </a:cubicBezTo>
                  <a:cubicBezTo>
                    <a:pt x="460847" y="1429028"/>
                    <a:pt x="504788" y="1373177"/>
                    <a:pt x="547305" y="1319042"/>
                  </a:cubicBezTo>
                  <a:cubicBezTo>
                    <a:pt x="611919" y="1236937"/>
                    <a:pt x="672933" y="1159367"/>
                    <a:pt x="648327" y="1014724"/>
                  </a:cubicBezTo>
                  <a:cubicBezTo>
                    <a:pt x="647573" y="1010623"/>
                    <a:pt x="649582" y="1006522"/>
                    <a:pt x="653181" y="1004513"/>
                  </a:cubicBezTo>
                  <a:cubicBezTo>
                    <a:pt x="755625" y="947867"/>
                    <a:pt x="794459" y="934057"/>
                    <a:pt x="832123" y="920700"/>
                  </a:cubicBezTo>
                  <a:cubicBezTo>
                    <a:pt x="847857" y="915117"/>
                    <a:pt x="864095" y="909350"/>
                    <a:pt x="884851" y="900454"/>
                  </a:cubicBezTo>
                  <a:cubicBezTo>
                    <a:pt x="889371" y="898503"/>
                    <a:pt x="894644" y="900236"/>
                    <a:pt x="897155" y="904496"/>
                  </a:cubicBezTo>
                  <a:cubicBezTo>
                    <a:pt x="997841" y="1075521"/>
                    <a:pt x="1040777" y="1125679"/>
                    <a:pt x="1059106" y="1137472"/>
                  </a:cubicBezTo>
                  <a:lnTo>
                    <a:pt x="1315970" y="1266256"/>
                  </a:lnTo>
                  <a:cubicBezTo>
                    <a:pt x="1485621" y="1345448"/>
                    <a:pt x="1568313" y="1415845"/>
                    <a:pt x="1657282" y="1503441"/>
                  </a:cubicBezTo>
                  <a:cubicBezTo>
                    <a:pt x="1662890" y="1459451"/>
                    <a:pt x="1705575" y="1422734"/>
                    <a:pt x="1743991" y="1389699"/>
                  </a:cubicBezTo>
                  <a:cubicBezTo>
                    <a:pt x="1755708" y="1379613"/>
                    <a:pt x="1766840" y="1370097"/>
                    <a:pt x="1776381" y="1360790"/>
                  </a:cubicBezTo>
                  <a:cubicBezTo>
                    <a:pt x="1843589" y="1295423"/>
                    <a:pt x="1900084" y="1220499"/>
                    <a:pt x="1944359" y="1138008"/>
                  </a:cubicBezTo>
                  <a:cubicBezTo>
                    <a:pt x="1885354" y="1104044"/>
                    <a:pt x="1831370" y="1061635"/>
                    <a:pt x="1774372" y="1016849"/>
                  </a:cubicBezTo>
                  <a:cubicBezTo>
                    <a:pt x="1657031" y="924625"/>
                    <a:pt x="1535755" y="829270"/>
                    <a:pt x="1366438" y="813066"/>
                  </a:cubicBezTo>
                  <a:cubicBezTo>
                    <a:pt x="1363342" y="812773"/>
                    <a:pt x="1360663" y="811066"/>
                    <a:pt x="1359073" y="808446"/>
                  </a:cubicBezTo>
                  <a:cubicBezTo>
                    <a:pt x="1352293" y="797558"/>
                    <a:pt x="1333294" y="753073"/>
                    <a:pt x="1300820" y="672440"/>
                  </a:cubicBezTo>
                  <a:cubicBezTo>
                    <a:pt x="1299231" y="668423"/>
                    <a:pt x="1300402" y="663820"/>
                    <a:pt x="1303834" y="661125"/>
                  </a:cubicBezTo>
                  <a:cubicBezTo>
                    <a:pt x="1454152" y="541356"/>
                    <a:pt x="1467711" y="244569"/>
                    <a:pt x="1411216" y="151591"/>
                  </a:cubicBezTo>
                  <a:cubicBezTo>
                    <a:pt x="1392217" y="154119"/>
                    <a:pt x="1322498" y="163878"/>
                    <a:pt x="1121543" y="192527"/>
                  </a:cubicBezTo>
                  <a:cubicBezTo>
                    <a:pt x="1117024" y="193188"/>
                    <a:pt x="1112672" y="190611"/>
                    <a:pt x="1110998" y="186350"/>
                  </a:cubicBezTo>
                  <a:lnTo>
                    <a:pt x="1103549" y="166849"/>
                  </a:lnTo>
                  <a:cubicBezTo>
                    <a:pt x="1038684" y="103834"/>
                    <a:pt x="856144" y="13376"/>
                    <a:pt x="741982" y="19971"/>
                  </a:cubicBezTo>
                  <a:cubicBezTo>
                    <a:pt x="708671" y="21955"/>
                    <a:pt x="684483" y="32191"/>
                    <a:pt x="670087" y="50378"/>
                  </a:cubicBezTo>
                  <a:cubicBezTo>
                    <a:pt x="626566" y="105316"/>
                    <a:pt x="613342" y="300169"/>
                    <a:pt x="644476" y="429462"/>
                  </a:cubicBezTo>
                  <a:cubicBezTo>
                    <a:pt x="645397" y="433388"/>
                    <a:pt x="643807" y="437497"/>
                    <a:pt x="640459" y="439799"/>
                  </a:cubicBezTo>
                  <a:cubicBezTo>
                    <a:pt x="425528" y="588853"/>
                    <a:pt x="404604" y="597131"/>
                    <a:pt x="397657" y="599851"/>
                  </a:cubicBezTo>
                  <a:cubicBezTo>
                    <a:pt x="372297" y="609919"/>
                    <a:pt x="342167" y="647122"/>
                    <a:pt x="310613" y="707459"/>
                  </a:cubicBezTo>
                  <a:cubicBezTo>
                    <a:pt x="295464" y="736535"/>
                    <a:pt x="284332" y="769862"/>
                    <a:pt x="272531" y="805149"/>
                  </a:cubicBezTo>
                  <a:cubicBezTo>
                    <a:pt x="256629" y="852922"/>
                    <a:pt x="240141" y="902320"/>
                    <a:pt x="211098" y="951039"/>
                  </a:cubicBezTo>
                  <a:cubicBezTo>
                    <a:pt x="145983" y="1060070"/>
                    <a:pt x="56679" y="1160723"/>
                    <a:pt x="26883" y="1193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9692992" y="2663946"/>
              <a:ext cx="1281057" cy="781727"/>
            </a:xfrm>
            <a:custGeom>
              <a:avLst/>
              <a:gdLst/>
              <a:ahLst/>
              <a:cxnLst/>
              <a:rect l="l" t="t" r="r" b="b"/>
              <a:pathLst>
                <a:path w="1281057" h="781727" extrusionOk="0">
                  <a:moveTo>
                    <a:pt x="1279556" y="150239"/>
                  </a:moveTo>
                  <a:cubicBezTo>
                    <a:pt x="1270015" y="79775"/>
                    <a:pt x="1218960" y="20000"/>
                    <a:pt x="1149660" y="4240"/>
                  </a:cubicBezTo>
                  <a:cubicBezTo>
                    <a:pt x="1078100" y="-12014"/>
                    <a:pt x="1006958" y="19707"/>
                    <a:pt x="969630" y="78168"/>
                  </a:cubicBezTo>
                  <a:cubicBezTo>
                    <a:pt x="949459" y="109780"/>
                    <a:pt x="929958" y="141844"/>
                    <a:pt x="908281" y="172443"/>
                  </a:cubicBezTo>
                  <a:lnTo>
                    <a:pt x="734863" y="416878"/>
                  </a:lnTo>
                  <a:cubicBezTo>
                    <a:pt x="595592" y="424979"/>
                    <a:pt x="411629" y="438639"/>
                    <a:pt x="411629" y="438639"/>
                  </a:cubicBezTo>
                  <a:cubicBezTo>
                    <a:pt x="411629" y="438639"/>
                    <a:pt x="353041" y="387057"/>
                    <a:pt x="295459" y="364601"/>
                  </a:cubicBezTo>
                  <a:cubicBezTo>
                    <a:pt x="237876" y="342146"/>
                    <a:pt x="217454" y="349327"/>
                    <a:pt x="209921" y="374134"/>
                  </a:cubicBezTo>
                  <a:cubicBezTo>
                    <a:pt x="202305" y="398942"/>
                    <a:pt x="269847" y="443033"/>
                    <a:pt x="278887" y="457830"/>
                  </a:cubicBezTo>
                  <a:cubicBezTo>
                    <a:pt x="287842" y="472619"/>
                    <a:pt x="272861" y="485860"/>
                    <a:pt x="255200" y="480847"/>
                  </a:cubicBezTo>
                  <a:cubicBezTo>
                    <a:pt x="237458" y="475825"/>
                    <a:pt x="64290" y="397988"/>
                    <a:pt x="28719" y="432512"/>
                  </a:cubicBezTo>
                  <a:cubicBezTo>
                    <a:pt x="-6768" y="467028"/>
                    <a:pt x="21522" y="490070"/>
                    <a:pt x="21522" y="490070"/>
                  </a:cubicBezTo>
                  <a:cubicBezTo>
                    <a:pt x="21522" y="490070"/>
                    <a:pt x="-1662" y="473523"/>
                    <a:pt x="95" y="520870"/>
                  </a:cubicBezTo>
                  <a:cubicBezTo>
                    <a:pt x="1351" y="553579"/>
                    <a:pt x="27464" y="575716"/>
                    <a:pt x="27464" y="575716"/>
                  </a:cubicBezTo>
                  <a:cubicBezTo>
                    <a:pt x="27464" y="575716"/>
                    <a:pt x="47132" y="683182"/>
                    <a:pt x="173178" y="742313"/>
                  </a:cubicBezTo>
                  <a:cubicBezTo>
                    <a:pt x="319731" y="811044"/>
                    <a:pt x="673262" y="772963"/>
                    <a:pt x="815880" y="753846"/>
                  </a:cubicBezTo>
                  <a:cubicBezTo>
                    <a:pt x="830862" y="751829"/>
                    <a:pt x="917654" y="742757"/>
                    <a:pt x="930376" y="734462"/>
                  </a:cubicBezTo>
                  <a:cubicBezTo>
                    <a:pt x="1018592" y="676997"/>
                    <a:pt x="1262231" y="247209"/>
                    <a:pt x="1262231" y="247209"/>
                  </a:cubicBezTo>
                  <a:cubicBezTo>
                    <a:pt x="1276544" y="219548"/>
                    <a:pt x="1284578" y="187484"/>
                    <a:pt x="1279556" y="150256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0141279" y="2637294"/>
              <a:ext cx="1430327" cy="1206357"/>
            </a:xfrm>
            <a:custGeom>
              <a:avLst/>
              <a:gdLst/>
              <a:ahLst/>
              <a:cxnLst/>
              <a:rect l="l" t="t" r="r" b="b"/>
              <a:pathLst>
                <a:path w="1430327" h="1206357" extrusionOk="0">
                  <a:moveTo>
                    <a:pt x="1257533" y="829519"/>
                  </a:moveTo>
                  <a:cubicBezTo>
                    <a:pt x="1257951" y="825276"/>
                    <a:pt x="1261885" y="819861"/>
                    <a:pt x="1267911" y="813726"/>
                  </a:cubicBezTo>
                  <a:cubicBezTo>
                    <a:pt x="1327336" y="753858"/>
                    <a:pt x="1353867" y="668839"/>
                    <a:pt x="1334784" y="586675"/>
                  </a:cubicBezTo>
                  <a:lnTo>
                    <a:pt x="1333529" y="581277"/>
                  </a:lnTo>
                  <a:lnTo>
                    <a:pt x="1333529" y="581277"/>
                  </a:lnTo>
                  <a:cubicBezTo>
                    <a:pt x="1397054" y="540785"/>
                    <a:pt x="1434048" y="469275"/>
                    <a:pt x="1430031" y="394065"/>
                  </a:cubicBezTo>
                  <a:cubicBezTo>
                    <a:pt x="1428273" y="360361"/>
                    <a:pt x="1423083" y="329310"/>
                    <a:pt x="1414966" y="311273"/>
                  </a:cubicBezTo>
                  <a:cubicBezTo>
                    <a:pt x="1380232" y="234173"/>
                    <a:pt x="1300971" y="162914"/>
                    <a:pt x="1228574" y="146342"/>
                  </a:cubicBezTo>
                  <a:cubicBezTo>
                    <a:pt x="1244477" y="111867"/>
                    <a:pt x="1227486" y="71175"/>
                    <a:pt x="1191748" y="58336"/>
                  </a:cubicBezTo>
                  <a:lnTo>
                    <a:pt x="945514" y="2418"/>
                  </a:lnTo>
                  <a:cubicBezTo>
                    <a:pt x="897557" y="-8479"/>
                    <a:pt x="849013" y="18354"/>
                    <a:pt x="832775" y="64788"/>
                  </a:cubicBezTo>
                  <a:lnTo>
                    <a:pt x="701373" y="30900"/>
                  </a:lnTo>
                  <a:cubicBezTo>
                    <a:pt x="701373" y="30900"/>
                    <a:pt x="701373" y="30900"/>
                    <a:pt x="701373" y="30900"/>
                  </a:cubicBezTo>
                  <a:cubicBezTo>
                    <a:pt x="629813" y="14646"/>
                    <a:pt x="558671" y="46367"/>
                    <a:pt x="521343" y="104829"/>
                  </a:cubicBezTo>
                  <a:cubicBezTo>
                    <a:pt x="519166" y="108218"/>
                    <a:pt x="515735" y="111290"/>
                    <a:pt x="512387" y="115165"/>
                  </a:cubicBezTo>
                  <a:cubicBezTo>
                    <a:pt x="383244" y="263073"/>
                    <a:pt x="340309" y="307306"/>
                    <a:pt x="293020" y="427301"/>
                  </a:cubicBezTo>
                  <a:lnTo>
                    <a:pt x="286576" y="443538"/>
                  </a:lnTo>
                  <a:cubicBezTo>
                    <a:pt x="194761" y="448878"/>
                    <a:pt x="83613" y="456636"/>
                    <a:pt x="18413" y="461298"/>
                  </a:cubicBezTo>
                  <a:cubicBezTo>
                    <a:pt x="32726" y="509599"/>
                    <a:pt x="40593" y="560009"/>
                    <a:pt x="42853" y="609725"/>
                  </a:cubicBezTo>
                  <a:cubicBezTo>
                    <a:pt x="45699" y="674631"/>
                    <a:pt x="28959" y="744358"/>
                    <a:pt x="0" y="808361"/>
                  </a:cubicBezTo>
                  <a:cubicBezTo>
                    <a:pt x="127469" y="808101"/>
                    <a:pt x="261383" y="794082"/>
                    <a:pt x="344912" y="783444"/>
                  </a:cubicBezTo>
                  <a:cubicBezTo>
                    <a:pt x="343991" y="786073"/>
                    <a:pt x="342986" y="788650"/>
                    <a:pt x="342066" y="791312"/>
                  </a:cubicBezTo>
                  <a:cubicBezTo>
                    <a:pt x="340475" y="795605"/>
                    <a:pt x="338216" y="799472"/>
                    <a:pt x="335454" y="803021"/>
                  </a:cubicBezTo>
                  <a:cubicBezTo>
                    <a:pt x="288249" y="862780"/>
                    <a:pt x="259709" y="935119"/>
                    <a:pt x="262806" y="1011223"/>
                  </a:cubicBezTo>
                  <a:lnTo>
                    <a:pt x="263559" y="1029117"/>
                  </a:lnTo>
                  <a:cubicBezTo>
                    <a:pt x="368513" y="981411"/>
                    <a:pt x="490543" y="989446"/>
                    <a:pt x="587797" y="1051297"/>
                  </a:cubicBezTo>
                  <a:cubicBezTo>
                    <a:pt x="597339" y="1057365"/>
                    <a:pt x="607047" y="1063826"/>
                    <a:pt x="617091" y="1070689"/>
                  </a:cubicBezTo>
                  <a:lnTo>
                    <a:pt x="686643" y="1118128"/>
                  </a:lnTo>
                  <a:cubicBezTo>
                    <a:pt x="860395" y="1236792"/>
                    <a:pt x="1089471" y="1235671"/>
                    <a:pt x="1262136" y="1115291"/>
                  </a:cubicBezTo>
                  <a:lnTo>
                    <a:pt x="1262136" y="1115291"/>
                  </a:lnTo>
                  <a:cubicBezTo>
                    <a:pt x="1292853" y="1090626"/>
                    <a:pt x="1333947" y="1081754"/>
                    <a:pt x="1371527" y="1093530"/>
                  </a:cubicBezTo>
                  <a:cubicBezTo>
                    <a:pt x="1380398" y="1096309"/>
                    <a:pt x="1388015" y="1097556"/>
                    <a:pt x="1388685" y="1094375"/>
                  </a:cubicBezTo>
                  <a:cubicBezTo>
                    <a:pt x="1430365" y="909717"/>
                    <a:pt x="1256613" y="837705"/>
                    <a:pt x="1257533" y="829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1616673" y="5016772"/>
              <a:ext cx="14981" cy="36500"/>
            </a:xfrm>
            <a:custGeom>
              <a:avLst/>
              <a:gdLst/>
              <a:ahLst/>
              <a:cxnLst/>
              <a:rect l="l" t="t" r="r" b="b"/>
              <a:pathLst>
                <a:path w="14981" h="36500" extrusionOk="0">
                  <a:moveTo>
                    <a:pt x="14982" y="0"/>
                  </a:moveTo>
                  <a:cubicBezTo>
                    <a:pt x="8956" y="7667"/>
                    <a:pt x="3851" y="15534"/>
                    <a:pt x="0" y="23602"/>
                  </a:cubicBezTo>
                  <a:cubicBezTo>
                    <a:pt x="4269" y="27854"/>
                    <a:pt x="8621" y="32140"/>
                    <a:pt x="12973" y="36500"/>
                  </a:cubicBezTo>
                  <a:cubicBezTo>
                    <a:pt x="10128" y="23845"/>
                    <a:pt x="11216" y="11701"/>
                    <a:pt x="14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9902321" y="3015047"/>
              <a:ext cx="508878" cy="133110"/>
            </a:xfrm>
            <a:custGeom>
              <a:avLst/>
              <a:gdLst/>
              <a:ahLst/>
              <a:cxnLst/>
              <a:rect l="l" t="t" r="r" b="b"/>
              <a:pathLst>
                <a:path w="508878" h="133110" extrusionOk="0">
                  <a:moveTo>
                    <a:pt x="499086" y="71686"/>
                  </a:moveTo>
                  <a:cubicBezTo>
                    <a:pt x="499421" y="70196"/>
                    <a:pt x="499839" y="68749"/>
                    <a:pt x="500174" y="67276"/>
                  </a:cubicBezTo>
                  <a:cubicBezTo>
                    <a:pt x="365005" y="75453"/>
                    <a:pt x="202300" y="87538"/>
                    <a:pt x="202300" y="87538"/>
                  </a:cubicBezTo>
                  <a:cubicBezTo>
                    <a:pt x="202300" y="87538"/>
                    <a:pt x="143713" y="35957"/>
                    <a:pt x="86130" y="13501"/>
                  </a:cubicBezTo>
                  <a:cubicBezTo>
                    <a:pt x="28547" y="-8955"/>
                    <a:pt x="8209" y="-1765"/>
                    <a:pt x="593" y="23034"/>
                  </a:cubicBezTo>
                  <a:cubicBezTo>
                    <a:pt x="-1835" y="30951"/>
                    <a:pt x="3439" y="40827"/>
                    <a:pt x="11975" y="51089"/>
                  </a:cubicBezTo>
                  <a:cubicBezTo>
                    <a:pt x="24278" y="42209"/>
                    <a:pt x="46290" y="43522"/>
                    <a:pt x="86130" y="59073"/>
                  </a:cubicBezTo>
                  <a:cubicBezTo>
                    <a:pt x="143713" y="81529"/>
                    <a:pt x="202300" y="133111"/>
                    <a:pt x="202300" y="133111"/>
                  </a:cubicBezTo>
                  <a:cubicBezTo>
                    <a:pt x="202300" y="133111"/>
                    <a:pt x="372035" y="120506"/>
                    <a:pt x="508878" y="112329"/>
                  </a:cubicBezTo>
                  <a:cubicBezTo>
                    <a:pt x="500007" y="102277"/>
                    <a:pt x="495319" y="88350"/>
                    <a:pt x="499086" y="71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0962923" y="2821651"/>
              <a:ext cx="11029" cy="36901"/>
            </a:xfrm>
            <a:custGeom>
              <a:avLst/>
              <a:gdLst/>
              <a:ahLst/>
              <a:cxnLst/>
              <a:rect l="l" t="t" r="r" b="b"/>
              <a:pathLst>
                <a:path w="11029" h="36901" extrusionOk="0">
                  <a:moveTo>
                    <a:pt x="0" y="0"/>
                  </a:moveTo>
                  <a:cubicBezTo>
                    <a:pt x="4352" y="11818"/>
                    <a:pt x="7616" y="24171"/>
                    <a:pt x="9374" y="36901"/>
                  </a:cubicBezTo>
                  <a:cubicBezTo>
                    <a:pt x="10964" y="26230"/>
                    <a:pt x="11467" y="15082"/>
                    <a:pt x="10630" y="3390"/>
                  </a:cubicBezTo>
                  <a:cubicBezTo>
                    <a:pt x="7114" y="2427"/>
                    <a:pt x="3515" y="13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9683209" y="3005260"/>
              <a:ext cx="812767" cy="450372"/>
            </a:xfrm>
            <a:custGeom>
              <a:avLst/>
              <a:gdLst/>
              <a:ahLst/>
              <a:cxnLst/>
              <a:rect l="l" t="t" r="r" b="b"/>
              <a:pathLst>
                <a:path w="812767" h="450372" extrusionOk="0">
                  <a:moveTo>
                    <a:pt x="454639" y="450355"/>
                  </a:moveTo>
                  <a:cubicBezTo>
                    <a:pt x="346002" y="450355"/>
                    <a:pt x="243475" y="440169"/>
                    <a:pt x="178861" y="409855"/>
                  </a:cubicBezTo>
                  <a:cubicBezTo>
                    <a:pt x="60599" y="354423"/>
                    <a:pt x="32895" y="258825"/>
                    <a:pt x="28376" y="239475"/>
                  </a:cubicBezTo>
                  <a:cubicBezTo>
                    <a:pt x="21094" y="232411"/>
                    <a:pt x="1258" y="210432"/>
                    <a:pt x="86" y="179917"/>
                  </a:cubicBezTo>
                  <a:cubicBezTo>
                    <a:pt x="-667" y="157871"/>
                    <a:pt x="3518" y="144396"/>
                    <a:pt x="13143" y="138772"/>
                  </a:cubicBezTo>
                  <a:cubicBezTo>
                    <a:pt x="11971" y="135348"/>
                    <a:pt x="11051" y="131440"/>
                    <a:pt x="10883" y="127096"/>
                  </a:cubicBezTo>
                  <a:cubicBezTo>
                    <a:pt x="10214" y="112659"/>
                    <a:pt x="17244" y="98221"/>
                    <a:pt x="31724" y="84168"/>
                  </a:cubicBezTo>
                  <a:cubicBezTo>
                    <a:pt x="61770" y="55034"/>
                    <a:pt x="153417" y="85457"/>
                    <a:pt x="248078" y="122685"/>
                  </a:cubicBezTo>
                  <a:cubicBezTo>
                    <a:pt x="257284" y="126284"/>
                    <a:pt x="265151" y="129398"/>
                    <a:pt x="267662" y="130109"/>
                  </a:cubicBezTo>
                  <a:cubicBezTo>
                    <a:pt x="273772" y="131816"/>
                    <a:pt x="278794" y="130151"/>
                    <a:pt x="280803" y="127623"/>
                  </a:cubicBezTo>
                  <a:cubicBezTo>
                    <a:pt x="281221" y="127046"/>
                    <a:pt x="282560" y="125280"/>
                    <a:pt x="280301" y="121597"/>
                  </a:cubicBezTo>
                  <a:cubicBezTo>
                    <a:pt x="278208" y="118174"/>
                    <a:pt x="268499" y="109729"/>
                    <a:pt x="259962" y="102280"/>
                  </a:cubicBezTo>
                  <a:cubicBezTo>
                    <a:pt x="233431" y="79130"/>
                    <a:pt x="203300" y="52899"/>
                    <a:pt x="210330" y="29958"/>
                  </a:cubicBezTo>
                  <a:cubicBezTo>
                    <a:pt x="214181" y="17371"/>
                    <a:pt x="220792" y="8942"/>
                    <a:pt x="230585" y="4222"/>
                  </a:cubicBezTo>
                  <a:cubicBezTo>
                    <a:pt x="246906" y="-3662"/>
                    <a:pt x="271010" y="-591"/>
                    <a:pt x="308841" y="14165"/>
                  </a:cubicBezTo>
                  <a:cubicBezTo>
                    <a:pt x="360397" y="34277"/>
                    <a:pt x="411619" y="76100"/>
                    <a:pt x="424760" y="87265"/>
                  </a:cubicBezTo>
                  <a:cubicBezTo>
                    <a:pt x="452547" y="85223"/>
                    <a:pt x="617763" y="73146"/>
                    <a:pt x="744144" y="65797"/>
                  </a:cubicBezTo>
                  <a:cubicBezTo>
                    <a:pt x="749500" y="65588"/>
                    <a:pt x="754104" y="69605"/>
                    <a:pt x="754439" y="75004"/>
                  </a:cubicBezTo>
                  <a:cubicBezTo>
                    <a:pt x="754773" y="80394"/>
                    <a:pt x="750672" y="85030"/>
                    <a:pt x="745232" y="85348"/>
                  </a:cubicBezTo>
                  <a:cubicBezTo>
                    <a:pt x="607719" y="93350"/>
                    <a:pt x="424006" y="106967"/>
                    <a:pt x="422166" y="107093"/>
                  </a:cubicBezTo>
                  <a:cubicBezTo>
                    <a:pt x="419571" y="107352"/>
                    <a:pt x="416976" y="106423"/>
                    <a:pt x="414967" y="104682"/>
                  </a:cubicBezTo>
                  <a:cubicBezTo>
                    <a:pt x="414381" y="104180"/>
                    <a:pt x="356966" y="53962"/>
                    <a:pt x="301727" y="32419"/>
                  </a:cubicBezTo>
                  <a:cubicBezTo>
                    <a:pt x="270676" y="20308"/>
                    <a:pt x="249584" y="16751"/>
                    <a:pt x="239122" y="21848"/>
                  </a:cubicBezTo>
                  <a:cubicBezTo>
                    <a:pt x="235942" y="23388"/>
                    <a:pt x="231924" y="26351"/>
                    <a:pt x="229079" y="35700"/>
                  </a:cubicBezTo>
                  <a:cubicBezTo>
                    <a:pt x="225731" y="46497"/>
                    <a:pt x="257535" y="74208"/>
                    <a:pt x="272852" y="87525"/>
                  </a:cubicBezTo>
                  <a:cubicBezTo>
                    <a:pt x="285992" y="98949"/>
                    <a:pt x="293525" y="105687"/>
                    <a:pt x="297040" y="111437"/>
                  </a:cubicBezTo>
                  <a:cubicBezTo>
                    <a:pt x="302815" y="120902"/>
                    <a:pt x="302564" y="131390"/>
                    <a:pt x="296370" y="139491"/>
                  </a:cubicBezTo>
                  <a:cubicBezTo>
                    <a:pt x="289089" y="149050"/>
                    <a:pt x="275698" y="152757"/>
                    <a:pt x="262306" y="148949"/>
                  </a:cubicBezTo>
                  <a:cubicBezTo>
                    <a:pt x="259042" y="148020"/>
                    <a:pt x="253100" y="145693"/>
                    <a:pt x="240964" y="140906"/>
                  </a:cubicBezTo>
                  <a:cubicBezTo>
                    <a:pt x="127806" y="96413"/>
                    <a:pt x="62021" y="82042"/>
                    <a:pt x="45366" y="98213"/>
                  </a:cubicBezTo>
                  <a:cubicBezTo>
                    <a:pt x="35238" y="108114"/>
                    <a:pt x="30133" y="117454"/>
                    <a:pt x="30468" y="126000"/>
                  </a:cubicBezTo>
                  <a:cubicBezTo>
                    <a:pt x="30719" y="135273"/>
                    <a:pt x="37331" y="140981"/>
                    <a:pt x="37582" y="141216"/>
                  </a:cubicBezTo>
                  <a:cubicBezTo>
                    <a:pt x="41600" y="144622"/>
                    <a:pt x="42269" y="150598"/>
                    <a:pt x="39005" y="154733"/>
                  </a:cubicBezTo>
                  <a:cubicBezTo>
                    <a:pt x="35741" y="158867"/>
                    <a:pt x="29882" y="159754"/>
                    <a:pt x="25613" y="156716"/>
                  </a:cubicBezTo>
                  <a:cubicBezTo>
                    <a:pt x="24860" y="156231"/>
                    <a:pt x="23521" y="155745"/>
                    <a:pt x="22851" y="155737"/>
                  </a:cubicBezTo>
                  <a:cubicBezTo>
                    <a:pt x="22936" y="155779"/>
                    <a:pt x="19002" y="159604"/>
                    <a:pt x="19671" y="179180"/>
                  </a:cubicBezTo>
                  <a:cubicBezTo>
                    <a:pt x="20759" y="207001"/>
                    <a:pt x="43441" y="226744"/>
                    <a:pt x="43692" y="226937"/>
                  </a:cubicBezTo>
                  <a:cubicBezTo>
                    <a:pt x="45366" y="228402"/>
                    <a:pt x="46537" y="230427"/>
                    <a:pt x="46956" y="232637"/>
                  </a:cubicBezTo>
                  <a:cubicBezTo>
                    <a:pt x="47123" y="233649"/>
                    <a:pt x="67461" y="336010"/>
                    <a:pt x="187146" y="392128"/>
                  </a:cubicBezTo>
                  <a:cubicBezTo>
                    <a:pt x="326249" y="457352"/>
                    <a:pt x="663294" y="423397"/>
                    <a:pt x="801727" y="405770"/>
                  </a:cubicBezTo>
                  <a:cubicBezTo>
                    <a:pt x="807167" y="405092"/>
                    <a:pt x="812022" y="408884"/>
                    <a:pt x="812691" y="414249"/>
                  </a:cubicBezTo>
                  <a:cubicBezTo>
                    <a:pt x="813360" y="419622"/>
                    <a:pt x="809594" y="424518"/>
                    <a:pt x="804238" y="425205"/>
                  </a:cubicBezTo>
                  <a:cubicBezTo>
                    <a:pt x="711335" y="437031"/>
                    <a:pt x="579011" y="450372"/>
                    <a:pt x="454639" y="450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9704700" y="3144216"/>
              <a:ext cx="188153" cy="104109"/>
            </a:xfrm>
            <a:custGeom>
              <a:avLst/>
              <a:gdLst/>
              <a:ahLst/>
              <a:cxnLst/>
              <a:rect l="l" t="t" r="r" b="b"/>
              <a:pathLst>
                <a:path w="188153" h="104109" extrusionOk="0">
                  <a:moveTo>
                    <a:pt x="178377" y="104109"/>
                  </a:moveTo>
                  <a:cubicBezTo>
                    <a:pt x="177456" y="104109"/>
                    <a:pt x="176452" y="103975"/>
                    <a:pt x="175447" y="103683"/>
                  </a:cubicBezTo>
                  <a:cubicBezTo>
                    <a:pt x="60450" y="68338"/>
                    <a:pt x="5461" y="19099"/>
                    <a:pt x="3201" y="17024"/>
                  </a:cubicBezTo>
                  <a:cubicBezTo>
                    <a:pt x="-816" y="13391"/>
                    <a:pt x="-1067" y="7206"/>
                    <a:pt x="2532" y="3205"/>
                  </a:cubicBezTo>
                  <a:cubicBezTo>
                    <a:pt x="6214" y="-795"/>
                    <a:pt x="12408" y="-1088"/>
                    <a:pt x="16425" y="2536"/>
                  </a:cubicBezTo>
                  <a:cubicBezTo>
                    <a:pt x="16928" y="3021"/>
                    <a:pt x="70744" y="51021"/>
                    <a:pt x="181223" y="84960"/>
                  </a:cubicBezTo>
                  <a:cubicBezTo>
                    <a:pt x="186412" y="86550"/>
                    <a:pt x="189257" y="92024"/>
                    <a:pt x="187751" y="97196"/>
                  </a:cubicBezTo>
                  <a:cubicBezTo>
                    <a:pt x="186412" y="101406"/>
                    <a:pt x="182562" y="104109"/>
                    <a:pt x="178377" y="104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9715359" y="3231582"/>
              <a:ext cx="188154" cy="104113"/>
            </a:xfrm>
            <a:custGeom>
              <a:avLst/>
              <a:gdLst/>
              <a:ahLst/>
              <a:cxnLst/>
              <a:rect l="l" t="t" r="r" b="b"/>
              <a:pathLst>
                <a:path w="188154" h="104113" extrusionOk="0">
                  <a:moveTo>
                    <a:pt x="178348" y="104113"/>
                  </a:moveTo>
                  <a:cubicBezTo>
                    <a:pt x="177428" y="104113"/>
                    <a:pt x="176423" y="103979"/>
                    <a:pt x="175419" y="103686"/>
                  </a:cubicBezTo>
                  <a:cubicBezTo>
                    <a:pt x="60420" y="68341"/>
                    <a:pt x="5432" y="19103"/>
                    <a:pt x="3172" y="17027"/>
                  </a:cubicBezTo>
                  <a:cubicBezTo>
                    <a:pt x="-762" y="13395"/>
                    <a:pt x="-1097" y="7210"/>
                    <a:pt x="2503" y="3209"/>
                  </a:cubicBezTo>
                  <a:cubicBezTo>
                    <a:pt x="6185" y="-783"/>
                    <a:pt x="12379" y="-1101"/>
                    <a:pt x="16396" y="2540"/>
                  </a:cubicBezTo>
                  <a:cubicBezTo>
                    <a:pt x="16898" y="3017"/>
                    <a:pt x="70715" y="51016"/>
                    <a:pt x="181194" y="84955"/>
                  </a:cubicBezTo>
                  <a:cubicBezTo>
                    <a:pt x="186382" y="86545"/>
                    <a:pt x="189312" y="92019"/>
                    <a:pt x="187722" y="97191"/>
                  </a:cubicBezTo>
                  <a:cubicBezTo>
                    <a:pt x="186382" y="101401"/>
                    <a:pt x="182533" y="104105"/>
                    <a:pt x="178348" y="104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0404252" y="3636680"/>
              <a:ext cx="114412" cy="29723"/>
            </a:xfrm>
            <a:custGeom>
              <a:avLst/>
              <a:gdLst/>
              <a:ahLst/>
              <a:cxnLst/>
              <a:rect l="l" t="t" r="r" b="b"/>
              <a:pathLst>
                <a:path w="114412" h="29723" extrusionOk="0">
                  <a:moveTo>
                    <a:pt x="0" y="15152"/>
                  </a:moveTo>
                  <a:lnTo>
                    <a:pt x="586" y="29723"/>
                  </a:lnTo>
                  <a:lnTo>
                    <a:pt x="586" y="29723"/>
                  </a:lnTo>
                  <a:cubicBezTo>
                    <a:pt x="37077" y="13152"/>
                    <a:pt x="75577" y="3460"/>
                    <a:pt x="114413" y="262"/>
                  </a:cubicBezTo>
                  <a:cubicBezTo>
                    <a:pt x="75996" y="-1227"/>
                    <a:pt x="37328" y="3610"/>
                    <a:pt x="0" y="15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1103784" y="3832900"/>
              <a:ext cx="75912" cy="10668"/>
            </a:xfrm>
            <a:custGeom>
              <a:avLst/>
              <a:gdLst/>
              <a:ahLst/>
              <a:cxnLst/>
              <a:rect l="l" t="t" r="r" b="b"/>
              <a:pathLst>
                <a:path w="75912" h="10668" extrusionOk="0">
                  <a:moveTo>
                    <a:pt x="75912" y="0"/>
                  </a:moveTo>
                  <a:cubicBezTo>
                    <a:pt x="50887" y="5415"/>
                    <a:pt x="25527" y="8989"/>
                    <a:pt x="0" y="10579"/>
                  </a:cubicBezTo>
                  <a:cubicBezTo>
                    <a:pt x="22096" y="11006"/>
                    <a:pt x="44276" y="9901"/>
                    <a:pt x="66287" y="7449"/>
                  </a:cubicBezTo>
                  <a:cubicBezTo>
                    <a:pt x="69468" y="4971"/>
                    <a:pt x="72648" y="2494"/>
                    <a:pt x="759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0394055" y="2627502"/>
              <a:ext cx="1187348" cy="1225308"/>
            </a:xfrm>
            <a:custGeom>
              <a:avLst/>
              <a:gdLst/>
              <a:ahLst/>
              <a:cxnLst/>
              <a:rect l="l" t="t" r="r" b="b"/>
              <a:pathLst>
                <a:path w="1187348" h="1225308" extrusionOk="0">
                  <a:moveTo>
                    <a:pt x="719270" y="1225309"/>
                  </a:moveTo>
                  <a:cubicBezTo>
                    <a:pt x="617412" y="1225309"/>
                    <a:pt x="515553" y="1195546"/>
                    <a:pt x="428342" y="1136005"/>
                  </a:cubicBezTo>
                  <a:lnTo>
                    <a:pt x="358791" y="1088558"/>
                  </a:lnTo>
                  <a:cubicBezTo>
                    <a:pt x="348078" y="1081226"/>
                    <a:pt x="338536" y="1074940"/>
                    <a:pt x="329748" y="1069341"/>
                  </a:cubicBezTo>
                  <a:cubicBezTo>
                    <a:pt x="235172" y="1009205"/>
                    <a:pt x="117495" y="1001171"/>
                    <a:pt x="14884" y="1047815"/>
                  </a:cubicBezTo>
                  <a:cubicBezTo>
                    <a:pt x="11871" y="1049170"/>
                    <a:pt x="8440" y="1048944"/>
                    <a:pt x="5677" y="1047237"/>
                  </a:cubicBezTo>
                  <a:cubicBezTo>
                    <a:pt x="2915" y="1045530"/>
                    <a:pt x="1158" y="1042558"/>
                    <a:pt x="990" y="1039302"/>
                  </a:cubicBezTo>
                  <a:lnTo>
                    <a:pt x="237" y="1021408"/>
                  </a:lnTo>
                  <a:cubicBezTo>
                    <a:pt x="-2776" y="946685"/>
                    <a:pt x="23002" y="872446"/>
                    <a:pt x="74978" y="806728"/>
                  </a:cubicBezTo>
                  <a:cubicBezTo>
                    <a:pt x="77237" y="803815"/>
                    <a:pt x="78911" y="800886"/>
                    <a:pt x="80083" y="797773"/>
                  </a:cubicBezTo>
                  <a:cubicBezTo>
                    <a:pt x="112139" y="708502"/>
                    <a:pt x="144027" y="636356"/>
                    <a:pt x="201693" y="522078"/>
                  </a:cubicBezTo>
                  <a:cubicBezTo>
                    <a:pt x="202112" y="521341"/>
                    <a:pt x="202530" y="520655"/>
                    <a:pt x="203116" y="520036"/>
                  </a:cubicBezTo>
                  <a:lnTo>
                    <a:pt x="284720" y="426915"/>
                  </a:lnTo>
                  <a:cubicBezTo>
                    <a:pt x="299534" y="405012"/>
                    <a:pt x="303552" y="382431"/>
                    <a:pt x="307820" y="358536"/>
                  </a:cubicBezTo>
                  <a:cubicBezTo>
                    <a:pt x="311754" y="336557"/>
                    <a:pt x="315771" y="313842"/>
                    <a:pt x="328325" y="290432"/>
                  </a:cubicBezTo>
                  <a:cubicBezTo>
                    <a:pt x="330920" y="285678"/>
                    <a:pt x="336862" y="283879"/>
                    <a:pt x="341633" y="286432"/>
                  </a:cubicBezTo>
                  <a:cubicBezTo>
                    <a:pt x="346404" y="288984"/>
                    <a:pt x="348161" y="294918"/>
                    <a:pt x="345650" y="299689"/>
                  </a:cubicBezTo>
                  <a:cubicBezTo>
                    <a:pt x="334519" y="320345"/>
                    <a:pt x="330920" y="340566"/>
                    <a:pt x="327154" y="361967"/>
                  </a:cubicBezTo>
                  <a:cubicBezTo>
                    <a:pt x="322634" y="387009"/>
                    <a:pt x="318031" y="412913"/>
                    <a:pt x="300622" y="438432"/>
                  </a:cubicBezTo>
                  <a:cubicBezTo>
                    <a:pt x="300371" y="438750"/>
                    <a:pt x="300120" y="439068"/>
                    <a:pt x="299869" y="439369"/>
                  </a:cubicBezTo>
                  <a:lnTo>
                    <a:pt x="218600" y="532021"/>
                  </a:lnTo>
                  <a:cubicBezTo>
                    <a:pt x="160933" y="646274"/>
                    <a:pt x="130552" y="715131"/>
                    <a:pt x="98496" y="804410"/>
                  </a:cubicBezTo>
                  <a:cubicBezTo>
                    <a:pt x="96655" y="809465"/>
                    <a:pt x="93893" y="814328"/>
                    <a:pt x="90294" y="818872"/>
                  </a:cubicBezTo>
                  <a:cubicBezTo>
                    <a:pt x="41332" y="880874"/>
                    <a:pt x="16976" y="950627"/>
                    <a:pt x="19822" y="1020605"/>
                  </a:cubicBezTo>
                  <a:lnTo>
                    <a:pt x="19990" y="1024287"/>
                  </a:lnTo>
                  <a:cubicBezTo>
                    <a:pt x="125447" y="981351"/>
                    <a:pt x="244127" y="991696"/>
                    <a:pt x="340210" y="1052820"/>
                  </a:cubicBezTo>
                  <a:cubicBezTo>
                    <a:pt x="349249" y="1058528"/>
                    <a:pt x="358874" y="1064930"/>
                    <a:pt x="369839" y="1072379"/>
                  </a:cubicBezTo>
                  <a:lnTo>
                    <a:pt x="439307" y="1119835"/>
                  </a:lnTo>
                  <a:cubicBezTo>
                    <a:pt x="608707" y="1235469"/>
                    <a:pt x="835523" y="1234356"/>
                    <a:pt x="1003752" y="1117048"/>
                  </a:cubicBezTo>
                  <a:cubicBezTo>
                    <a:pt x="1037147" y="1090165"/>
                    <a:pt x="1081506" y="1081393"/>
                    <a:pt x="1121680" y="1093973"/>
                  </a:cubicBezTo>
                  <a:cubicBezTo>
                    <a:pt x="1124191" y="1094785"/>
                    <a:pt x="1126200" y="1095304"/>
                    <a:pt x="1127707" y="1095647"/>
                  </a:cubicBezTo>
                  <a:cubicBezTo>
                    <a:pt x="1156414" y="953054"/>
                    <a:pt x="1051711" y="883678"/>
                    <a:pt x="1011955" y="857314"/>
                  </a:cubicBezTo>
                  <a:cubicBezTo>
                    <a:pt x="999066" y="848769"/>
                    <a:pt x="994211" y="845580"/>
                    <a:pt x="994964" y="838290"/>
                  </a:cubicBezTo>
                  <a:cubicBezTo>
                    <a:pt x="995634" y="831828"/>
                    <a:pt x="999735" y="825150"/>
                    <a:pt x="1008189" y="816621"/>
                  </a:cubicBezTo>
                  <a:cubicBezTo>
                    <a:pt x="1066441" y="757908"/>
                    <a:pt x="1090462" y="676439"/>
                    <a:pt x="1072467" y="598685"/>
                  </a:cubicBezTo>
                  <a:lnTo>
                    <a:pt x="1071212" y="593270"/>
                  </a:lnTo>
                  <a:cubicBezTo>
                    <a:pt x="1070291" y="589227"/>
                    <a:pt x="1071964" y="585042"/>
                    <a:pt x="1075480" y="582816"/>
                  </a:cubicBezTo>
                  <a:cubicBezTo>
                    <a:pt x="1135992" y="544216"/>
                    <a:pt x="1171228" y="475844"/>
                    <a:pt x="1167462" y="404376"/>
                  </a:cubicBezTo>
                  <a:cubicBezTo>
                    <a:pt x="1165621" y="370044"/>
                    <a:pt x="1160516" y="341144"/>
                    <a:pt x="1153234" y="325091"/>
                  </a:cubicBezTo>
                  <a:cubicBezTo>
                    <a:pt x="1119420" y="249915"/>
                    <a:pt x="1042169" y="181385"/>
                    <a:pt x="973622" y="165683"/>
                  </a:cubicBezTo>
                  <a:cubicBezTo>
                    <a:pt x="970776" y="165022"/>
                    <a:pt x="968349" y="163106"/>
                    <a:pt x="967010" y="160452"/>
                  </a:cubicBezTo>
                  <a:cubicBezTo>
                    <a:pt x="965755" y="157808"/>
                    <a:pt x="965670" y="154719"/>
                    <a:pt x="966926" y="152041"/>
                  </a:cubicBezTo>
                  <a:cubicBezTo>
                    <a:pt x="973455" y="137888"/>
                    <a:pt x="973706" y="122178"/>
                    <a:pt x="967680" y="107808"/>
                  </a:cubicBezTo>
                  <a:cubicBezTo>
                    <a:pt x="961737" y="93613"/>
                    <a:pt x="950522" y="82883"/>
                    <a:pt x="936126" y="77543"/>
                  </a:cubicBezTo>
                  <a:lnTo>
                    <a:pt x="690562" y="21760"/>
                  </a:lnTo>
                  <a:cubicBezTo>
                    <a:pt x="647375" y="11959"/>
                    <a:pt x="603853" y="36063"/>
                    <a:pt x="589206" y="77819"/>
                  </a:cubicBezTo>
                  <a:cubicBezTo>
                    <a:pt x="587532" y="82624"/>
                    <a:pt x="582427" y="85344"/>
                    <a:pt x="577488" y="84063"/>
                  </a:cubicBezTo>
                  <a:lnTo>
                    <a:pt x="446086" y="50166"/>
                  </a:lnTo>
                  <a:cubicBezTo>
                    <a:pt x="440813" y="48819"/>
                    <a:pt x="437716" y="43479"/>
                    <a:pt x="439056" y="38239"/>
                  </a:cubicBezTo>
                  <a:cubicBezTo>
                    <a:pt x="440395" y="33008"/>
                    <a:pt x="445751" y="29845"/>
                    <a:pt x="451024" y="31209"/>
                  </a:cubicBezTo>
                  <a:lnTo>
                    <a:pt x="574057" y="62947"/>
                  </a:lnTo>
                  <a:cubicBezTo>
                    <a:pt x="594646" y="17006"/>
                    <a:pt x="644948" y="-8655"/>
                    <a:pt x="694914" y="2660"/>
                  </a:cubicBezTo>
                  <a:lnTo>
                    <a:pt x="941064" y="58578"/>
                  </a:lnTo>
                  <a:cubicBezTo>
                    <a:pt x="941483" y="58661"/>
                    <a:pt x="941901" y="58779"/>
                    <a:pt x="942236" y="58904"/>
                  </a:cubicBezTo>
                  <a:cubicBezTo>
                    <a:pt x="961821" y="65960"/>
                    <a:pt x="977723" y="81016"/>
                    <a:pt x="985758" y="100233"/>
                  </a:cubicBezTo>
                  <a:cubicBezTo>
                    <a:pt x="992286" y="115876"/>
                    <a:pt x="993290" y="133276"/>
                    <a:pt x="988687" y="149413"/>
                  </a:cubicBezTo>
                  <a:cubicBezTo>
                    <a:pt x="1059829" y="170580"/>
                    <a:pt x="1136746" y="240658"/>
                    <a:pt x="1171061" y="317048"/>
                  </a:cubicBezTo>
                  <a:cubicBezTo>
                    <a:pt x="1179431" y="335494"/>
                    <a:pt x="1185038" y="366144"/>
                    <a:pt x="1187047" y="403330"/>
                  </a:cubicBezTo>
                  <a:cubicBezTo>
                    <a:pt x="1191065" y="479518"/>
                    <a:pt x="1154740" y="552501"/>
                    <a:pt x="1091801" y="595479"/>
                  </a:cubicBezTo>
                  <a:cubicBezTo>
                    <a:pt x="1110800" y="679451"/>
                    <a:pt x="1084854" y="767198"/>
                    <a:pt x="1022082" y="830414"/>
                  </a:cubicBezTo>
                  <a:cubicBezTo>
                    <a:pt x="1019404" y="833151"/>
                    <a:pt x="1017646" y="835252"/>
                    <a:pt x="1016474" y="836808"/>
                  </a:cubicBezTo>
                  <a:cubicBezTo>
                    <a:pt x="1018316" y="838089"/>
                    <a:pt x="1020576" y="839587"/>
                    <a:pt x="1022751" y="840985"/>
                  </a:cubicBezTo>
                  <a:cubicBezTo>
                    <a:pt x="1062005" y="867023"/>
                    <a:pt x="1181523" y="946249"/>
                    <a:pt x="1145450" y="1106310"/>
                  </a:cubicBezTo>
                  <a:cubicBezTo>
                    <a:pt x="1144780" y="1109549"/>
                    <a:pt x="1142772" y="1112244"/>
                    <a:pt x="1139842" y="1113926"/>
                  </a:cubicBezTo>
                  <a:cubicBezTo>
                    <a:pt x="1134821" y="1116797"/>
                    <a:pt x="1127874" y="1116437"/>
                    <a:pt x="1115822" y="1112654"/>
                  </a:cubicBezTo>
                  <a:cubicBezTo>
                    <a:pt x="1081841" y="1102016"/>
                    <a:pt x="1044345" y="1109515"/>
                    <a:pt x="1015470" y="1132699"/>
                  </a:cubicBezTo>
                  <a:cubicBezTo>
                    <a:pt x="927004" y="1194416"/>
                    <a:pt x="823136" y="1225284"/>
                    <a:pt x="719270" y="1225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1378893" y="2787804"/>
              <a:ext cx="187562" cy="198024"/>
            </a:xfrm>
            <a:custGeom>
              <a:avLst/>
              <a:gdLst/>
              <a:ahLst/>
              <a:cxnLst/>
              <a:rect l="l" t="t" r="r" b="b"/>
              <a:pathLst>
                <a:path w="187562" h="198024" extrusionOk="0">
                  <a:moveTo>
                    <a:pt x="0" y="30131"/>
                  </a:moveTo>
                  <a:lnTo>
                    <a:pt x="0" y="30131"/>
                  </a:lnTo>
                  <a:cubicBezTo>
                    <a:pt x="72397" y="46702"/>
                    <a:pt x="151657" y="117953"/>
                    <a:pt x="186391" y="195062"/>
                  </a:cubicBezTo>
                  <a:cubicBezTo>
                    <a:pt x="186810" y="195974"/>
                    <a:pt x="187144" y="197054"/>
                    <a:pt x="187562" y="198025"/>
                  </a:cubicBezTo>
                  <a:cubicBezTo>
                    <a:pt x="184968" y="183068"/>
                    <a:pt x="181537" y="170129"/>
                    <a:pt x="177352" y="160755"/>
                  </a:cubicBezTo>
                  <a:cubicBezTo>
                    <a:pt x="144962" y="88894"/>
                    <a:pt x="73903" y="22163"/>
                    <a:pt x="5859" y="0"/>
                  </a:cubicBezTo>
                  <a:cubicBezTo>
                    <a:pt x="6277" y="10027"/>
                    <a:pt x="4520" y="20330"/>
                    <a:pt x="0" y="30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0131494" y="2627486"/>
              <a:ext cx="1449909" cy="1225317"/>
            </a:xfrm>
            <a:custGeom>
              <a:avLst/>
              <a:gdLst/>
              <a:ahLst/>
              <a:cxnLst/>
              <a:rect l="l" t="t" r="r" b="b"/>
              <a:pathLst>
                <a:path w="1449909" h="1225317" extrusionOk="0">
                  <a:moveTo>
                    <a:pt x="981831" y="1225317"/>
                  </a:moveTo>
                  <a:cubicBezTo>
                    <a:pt x="879973" y="1225317"/>
                    <a:pt x="778115" y="1195563"/>
                    <a:pt x="690903" y="1136022"/>
                  </a:cubicBezTo>
                  <a:lnTo>
                    <a:pt x="621352" y="1088574"/>
                  </a:lnTo>
                  <a:cubicBezTo>
                    <a:pt x="610639" y="1081243"/>
                    <a:pt x="601098" y="1074957"/>
                    <a:pt x="592310" y="1069358"/>
                  </a:cubicBezTo>
                  <a:cubicBezTo>
                    <a:pt x="497733" y="1009222"/>
                    <a:pt x="380057" y="1001187"/>
                    <a:pt x="277445" y="1047831"/>
                  </a:cubicBezTo>
                  <a:cubicBezTo>
                    <a:pt x="274432" y="1049187"/>
                    <a:pt x="271001" y="1048961"/>
                    <a:pt x="268238" y="1047254"/>
                  </a:cubicBezTo>
                  <a:cubicBezTo>
                    <a:pt x="265477" y="1045546"/>
                    <a:pt x="263719" y="1042575"/>
                    <a:pt x="263552" y="1039319"/>
                  </a:cubicBezTo>
                  <a:lnTo>
                    <a:pt x="262798" y="1021425"/>
                  </a:lnTo>
                  <a:cubicBezTo>
                    <a:pt x="259785" y="946701"/>
                    <a:pt x="285564" y="872463"/>
                    <a:pt x="337539" y="806745"/>
                  </a:cubicBezTo>
                  <a:cubicBezTo>
                    <a:pt x="337958" y="806192"/>
                    <a:pt x="338376" y="805640"/>
                    <a:pt x="338795" y="805096"/>
                  </a:cubicBezTo>
                  <a:cubicBezTo>
                    <a:pt x="250997" y="815859"/>
                    <a:pt x="127797" y="827719"/>
                    <a:pt x="9785" y="827953"/>
                  </a:cubicBezTo>
                  <a:lnTo>
                    <a:pt x="9785" y="827953"/>
                  </a:lnTo>
                  <a:cubicBezTo>
                    <a:pt x="6437" y="827953"/>
                    <a:pt x="3340" y="826271"/>
                    <a:pt x="1583" y="823476"/>
                  </a:cubicBezTo>
                  <a:cubicBezTo>
                    <a:pt x="-258" y="820680"/>
                    <a:pt x="-509" y="817157"/>
                    <a:pt x="914" y="814127"/>
                  </a:cubicBezTo>
                  <a:cubicBezTo>
                    <a:pt x="31044" y="747488"/>
                    <a:pt x="45524" y="680347"/>
                    <a:pt x="42762" y="619952"/>
                  </a:cubicBezTo>
                  <a:cubicBezTo>
                    <a:pt x="40502" y="568973"/>
                    <a:pt x="32467" y="519818"/>
                    <a:pt x="18824" y="473869"/>
                  </a:cubicBezTo>
                  <a:cubicBezTo>
                    <a:pt x="17987" y="471023"/>
                    <a:pt x="18490" y="467960"/>
                    <a:pt x="20164" y="465516"/>
                  </a:cubicBezTo>
                  <a:cubicBezTo>
                    <a:pt x="21838" y="463072"/>
                    <a:pt x="24516" y="461532"/>
                    <a:pt x="27529" y="461315"/>
                  </a:cubicBezTo>
                  <a:cubicBezTo>
                    <a:pt x="86284" y="457105"/>
                    <a:pt x="197349" y="449338"/>
                    <a:pt x="289581" y="443914"/>
                  </a:cubicBezTo>
                  <a:lnTo>
                    <a:pt x="293682" y="433494"/>
                  </a:lnTo>
                  <a:cubicBezTo>
                    <a:pt x="340803" y="313976"/>
                    <a:pt x="375203" y="270145"/>
                    <a:pt x="514975" y="118320"/>
                  </a:cubicBezTo>
                  <a:lnTo>
                    <a:pt x="517569" y="115508"/>
                  </a:lnTo>
                  <a:cubicBezTo>
                    <a:pt x="519829" y="113147"/>
                    <a:pt x="521754" y="111105"/>
                    <a:pt x="522926" y="109339"/>
                  </a:cubicBezTo>
                  <a:cubicBezTo>
                    <a:pt x="563434" y="45889"/>
                    <a:pt x="639933" y="14445"/>
                    <a:pt x="713250" y="31142"/>
                  </a:cubicBezTo>
                  <a:lnTo>
                    <a:pt x="836619" y="62947"/>
                  </a:lnTo>
                  <a:cubicBezTo>
                    <a:pt x="857208" y="17006"/>
                    <a:pt x="907509" y="-8655"/>
                    <a:pt x="957475" y="2660"/>
                  </a:cubicBezTo>
                  <a:lnTo>
                    <a:pt x="1203709" y="58578"/>
                  </a:lnTo>
                  <a:cubicBezTo>
                    <a:pt x="1204044" y="58661"/>
                    <a:pt x="1204463" y="58779"/>
                    <a:pt x="1204797" y="58904"/>
                  </a:cubicBezTo>
                  <a:cubicBezTo>
                    <a:pt x="1224382" y="65959"/>
                    <a:pt x="1240284" y="81016"/>
                    <a:pt x="1248319" y="100233"/>
                  </a:cubicBezTo>
                  <a:cubicBezTo>
                    <a:pt x="1254848" y="115876"/>
                    <a:pt x="1255852" y="133276"/>
                    <a:pt x="1251248" y="149413"/>
                  </a:cubicBezTo>
                  <a:cubicBezTo>
                    <a:pt x="1322390" y="170580"/>
                    <a:pt x="1399307" y="240658"/>
                    <a:pt x="1433622" y="317048"/>
                  </a:cubicBezTo>
                  <a:cubicBezTo>
                    <a:pt x="1441992" y="335494"/>
                    <a:pt x="1447683" y="366144"/>
                    <a:pt x="1449608" y="403330"/>
                  </a:cubicBezTo>
                  <a:cubicBezTo>
                    <a:pt x="1453626" y="479518"/>
                    <a:pt x="1417302" y="552501"/>
                    <a:pt x="1354362" y="595479"/>
                  </a:cubicBezTo>
                  <a:cubicBezTo>
                    <a:pt x="1373361" y="679451"/>
                    <a:pt x="1347415" y="767198"/>
                    <a:pt x="1284643" y="830414"/>
                  </a:cubicBezTo>
                  <a:cubicBezTo>
                    <a:pt x="1281965" y="833151"/>
                    <a:pt x="1280208" y="835252"/>
                    <a:pt x="1279036" y="836800"/>
                  </a:cubicBezTo>
                  <a:cubicBezTo>
                    <a:pt x="1280960" y="838089"/>
                    <a:pt x="1283220" y="839579"/>
                    <a:pt x="1285313" y="840985"/>
                  </a:cubicBezTo>
                  <a:cubicBezTo>
                    <a:pt x="1324566" y="867014"/>
                    <a:pt x="1444084" y="946241"/>
                    <a:pt x="1408095" y="1106310"/>
                  </a:cubicBezTo>
                  <a:cubicBezTo>
                    <a:pt x="1407341" y="1109549"/>
                    <a:pt x="1405333" y="1112244"/>
                    <a:pt x="1402404" y="1113926"/>
                  </a:cubicBezTo>
                  <a:cubicBezTo>
                    <a:pt x="1397382" y="1116813"/>
                    <a:pt x="1390435" y="1116437"/>
                    <a:pt x="1378383" y="1112645"/>
                  </a:cubicBezTo>
                  <a:cubicBezTo>
                    <a:pt x="1344403" y="1102033"/>
                    <a:pt x="1306906" y="1109524"/>
                    <a:pt x="1278031" y="1132699"/>
                  </a:cubicBezTo>
                  <a:cubicBezTo>
                    <a:pt x="1189565" y="1194416"/>
                    <a:pt x="1085698" y="1225284"/>
                    <a:pt x="981831" y="1225284"/>
                  </a:cubicBezTo>
                  <a:close/>
                  <a:moveTo>
                    <a:pt x="415460" y="998191"/>
                  </a:moveTo>
                  <a:cubicBezTo>
                    <a:pt x="480826" y="998191"/>
                    <a:pt x="545775" y="1016571"/>
                    <a:pt x="602856" y="1052828"/>
                  </a:cubicBezTo>
                  <a:cubicBezTo>
                    <a:pt x="611811" y="1058536"/>
                    <a:pt x="621520" y="1064939"/>
                    <a:pt x="632400" y="1072388"/>
                  </a:cubicBezTo>
                  <a:lnTo>
                    <a:pt x="701951" y="1119843"/>
                  </a:lnTo>
                  <a:cubicBezTo>
                    <a:pt x="871268" y="1235461"/>
                    <a:pt x="1098085" y="1234348"/>
                    <a:pt x="1266314" y="1117056"/>
                  </a:cubicBezTo>
                  <a:cubicBezTo>
                    <a:pt x="1299792" y="1090165"/>
                    <a:pt x="1344067" y="1081418"/>
                    <a:pt x="1384242" y="1093981"/>
                  </a:cubicBezTo>
                  <a:cubicBezTo>
                    <a:pt x="1386836" y="1094793"/>
                    <a:pt x="1388845" y="1095312"/>
                    <a:pt x="1390351" y="1095647"/>
                  </a:cubicBezTo>
                  <a:cubicBezTo>
                    <a:pt x="1418975" y="953054"/>
                    <a:pt x="1314272" y="883687"/>
                    <a:pt x="1274516" y="857322"/>
                  </a:cubicBezTo>
                  <a:cubicBezTo>
                    <a:pt x="1261627" y="848785"/>
                    <a:pt x="1256773" y="845588"/>
                    <a:pt x="1257525" y="838307"/>
                  </a:cubicBezTo>
                  <a:lnTo>
                    <a:pt x="1257525" y="838290"/>
                  </a:lnTo>
                  <a:cubicBezTo>
                    <a:pt x="1258279" y="831837"/>
                    <a:pt x="1262296" y="825158"/>
                    <a:pt x="1270750" y="816629"/>
                  </a:cubicBezTo>
                  <a:cubicBezTo>
                    <a:pt x="1329002" y="757916"/>
                    <a:pt x="1353023" y="676447"/>
                    <a:pt x="1335028" y="598693"/>
                  </a:cubicBezTo>
                  <a:lnTo>
                    <a:pt x="1333773" y="593278"/>
                  </a:lnTo>
                  <a:cubicBezTo>
                    <a:pt x="1332852" y="589236"/>
                    <a:pt x="1334526" y="585051"/>
                    <a:pt x="1338041" y="582824"/>
                  </a:cubicBezTo>
                  <a:cubicBezTo>
                    <a:pt x="1398553" y="544224"/>
                    <a:pt x="1433790" y="475852"/>
                    <a:pt x="1430023" y="404384"/>
                  </a:cubicBezTo>
                  <a:cubicBezTo>
                    <a:pt x="1428265" y="370052"/>
                    <a:pt x="1423077" y="341152"/>
                    <a:pt x="1415795" y="325099"/>
                  </a:cubicBezTo>
                  <a:cubicBezTo>
                    <a:pt x="1381982" y="249923"/>
                    <a:pt x="1304730" y="181393"/>
                    <a:pt x="1236183" y="165692"/>
                  </a:cubicBezTo>
                  <a:cubicBezTo>
                    <a:pt x="1233338" y="165031"/>
                    <a:pt x="1230910" y="163114"/>
                    <a:pt x="1229571" y="160461"/>
                  </a:cubicBezTo>
                  <a:cubicBezTo>
                    <a:pt x="1228316" y="157816"/>
                    <a:pt x="1228232" y="154728"/>
                    <a:pt x="1229487" y="152049"/>
                  </a:cubicBezTo>
                  <a:cubicBezTo>
                    <a:pt x="1236016" y="137896"/>
                    <a:pt x="1236267" y="122187"/>
                    <a:pt x="1230241" y="107816"/>
                  </a:cubicBezTo>
                  <a:cubicBezTo>
                    <a:pt x="1224299" y="93621"/>
                    <a:pt x="1213167" y="82891"/>
                    <a:pt x="1198687" y="77551"/>
                  </a:cubicBezTo>
                  <a:lnTo>
                    <a:pt x="953124" y="21768"/>
                  </a:lnTo>
                  <a:cubicBezTo>
                    <a:pt x="909936" y="11967"/>
                    <a:pt x="866414" y="36072"/>
                    <a:pt x="851767" y="77828"/>
                  </a:cubicBezTo>
                  <a:cubicBezTo>
                    <a:pt x="850093" y="82632"/>
                    <a:pt x="845072" y="85352"/>
                    <a:pt x="840050" y="84071"/>
                  </a:cubicBezTo>
                  <a:lnTo>
                    <a:pt x="708647" y="50175"/>
                  </a:lnTo>
                  <a:cubicBezTo>
                    <a:pt x="643615" y="35377"/>
                    <a:pt x="575487" y="63382"/>
                    <a:pt x="539414" y="119893"/>
                  </a:cubicBezTo>
                  <a:cubicBezTo>
                    <a:pt x="537238" y="123233"/>
                    <a:pt x="534559" y="126037"/>
                    <a:pt x="531798" y="128999"/>
                  </a:cubicBezTo>
                  <a:lnTo>
                    <a:pt x="529370" y="131594"/>
                  </a:lnTo>
                  <a:cubicBezTo>
                    <a:pt x="391607" y="281209"/>
                    <a:pt x="357710" y="324287"/>
                    <a:pt x="311845" y="440692"/>
                  </a:cubicBezTo>
                  <a:lnTo>
                    <a:pt x="305483" y="456929"/>
                  </a:lnTo>
                  <a:cubicBezTo>
                    <a:pt x="304061" y="460478"/>
                    <a:pt x="300713" y="462896"/>
                    <a:pt x="296947" y="463114"/>
                  </a:cubicBezTo>
                  <a:cubicBezTo>
                    <a:pt x="209568" y="468194"/>
                    <a:pt x="103357" y="475560"/>
                    <a:pt x="40920" y="480004"/>
                  </a:cubicBezTo>
                  <a:cubicBezTo>
                    <a:pt x="52973" y="524078"/>
                    <a:pt x="60170" y="570806"/>
                    <a:pt x="62346" y="619090"/>
                  </a:cubicBezTo>
                  <a:cubicBezTo>
                    <a:pt x="65025" y="678305"/>
                    <a:pt x="52052" y="743420"/>
                    <a:pt x="24767" y="808285"/>
                  </a:cubicBezTo>
                  <a:cubicBezTo>
                    <a:pt x="145122" y="807055"/>
                    <a:pt x="269075" y="794283"/>
                    <a:pt x="353442" y="783528"/>
                  </a:cubicBezTo>
                  <a:cubicBezTo>
                    <a:pt x="356789" y="783101"/>
                    <a:pt x="360221" y="784465"/>
                    <a:pt x="362313" y="787127"/>
                  </a:cubicBezTo>
                  <a:cubicBezTo>
                    <a:pt x="364489" y="789796"/>
                    <a:pt x="365075" y="793387"/>
                    <a:pt x="363904" y="796593"/>
                  </a:cubicBezTo>
                  <a:lnTo>
                    <a:pt x="361058" y="804426"/>
                  </a:lnTo>
                  <a:cubicBezTo>
                    <a:pt x="359216" y="809482"/>
                    <a:pt x="356454" y="814344"/>
                    <a:pt x="352856" y="818889"/>
                  </a:cubicBezTo>
                  <a:cubicBezTo>
                    <a:pt x="303893" y="880891"/>
                    <a:pt x="279537" y="950643"/>
                    <a:pt x="282383" y="1020622"/>
                  </a:cubicBezTo>
                  <a:lnTo>
                    <a:pt x="282551" y="1024304"/>
                  </a:lnTo>
                  <a:cubicBezTo>
                    <a:pt x="325403" y="1006837"/>
                    <a:pt x="370515" y="998199"/>
                    <a:pt x="415377" y="998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0698340" y="2626729"/>
              <a:ext cx="276049" cy="340946"/>
            </a:xfrm>
            <a:custGeom>
              <a:avLst/>
              <a:gdLst/>
              <a:ahLst/>
              <a:cxnLst/>
              <a:rect l="l" t="t" r="r" b="b"/>
              <a:pathLst>
                <a:path w="276049" h="340946" extrusionOk="0">
                  <a:moveTo>
                    <a:pt x="275882" y="62590"/>
                  </a:moveTo>
                  <a:lnTo>
                    <a:pt x="260900" y="45039"/>
                  </a:lnTo>
                  <a:cubicBezTo>
                    <a:pt x="219973" y="-2986"/>
                    <a:pt x="144312" y="-18963"/>
                    <a:pt x="103050" y="28794"/>
                  </a:cubicBezTo>
                  <a:cubicBezTo>
                    <a:pt x="98949" y="33589"/>
                    <a:pt x="34419" y="93382"/>
                    <a:pt x="10398" y="202856"/>
                  </a:cubicBezTo>
                  <a:cubicBezTo>
                    <a:pt x="-16300" y="325111"/>
                    <a:pt x="16843" y="340946"/>
                    <a:pt x="16843" y="340946"/>
                  </a:cubicBezTo>
                  <a:cubicBezTo>
                    <a:pt x="16843" y="340946"/>
                    <a:pt x="92337" y="137657"/>
                    <a:pt x="187918" y="94780"/>
                  </a:cubicBezTo>
                  <a:cubicBezTo>
                    <a:pt x="221563" y="79681"/>
                    <a:pt x="255209" y="80409"/>
                    <a:pt x="276050" y="83171"/>
                  </a:cubicBezTo>
                  <a:cubicBezTo>
                    <a:pt x="275799" y="76366"/>
                    <a:pt x="275799" y="69495"/>
                    <a:pt x="275882" y="625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0688543" y="2616939"/>
              <a:ext cx="295727" cy="360529"/>
            </a:xfrm>
            <a:custGeom>
              <a:avLst/>
              <a:gdLst/>
              <a:ahLst/>
              <a:cxnLst/>
              <a:rect l="l" t="t" r="r" b="b"/>
              <a:pathLst>
                <a:path w="295727" h="360529" extrusionOk="0">
                  <a:moveTo>
                    <a:pt x="26640" y="360521"/>
                  </a:moveTo>
                  <a:cubicBezTo>
                    <a:pt x="25217" y="360521"/>
                    <a:pt x="23794" y="360203"/>
                    <a:pt x="22456" y="359567"/>
                  </a:cubicBezTo>
                  <a:cubicBezTo>
                    <a:pt x="15760" y="356369"/>
                    <a:pt x="-16380" y="334131"/>
                    <a:pt x="10655" y="210546"/>
                  </a:cubicBezTo>
                  <a:cubicBezTo>
                    <a:pt x="25385" y="143355"/>
                    <a:pt x="58528" y="80541"/>
                    <a:pt x="104059" y="33696"/>
                  </a:cubicBezTo>
                  <a:cubicBezTo>
                    <a:pt x="104729" y="32976"/>
                    <a:pt x="105231" y="32474"/>
                    <a:pt x="105482" y="32164"/>
                  </a:cubicBezTo>
                  <a:cubicBezTo>
                    <a:pt x="123393" y="11425"/>
                    <a:pt x="149004" y="0"/>
                    <a:pt x="177628" y="0"/>
                  </a:cubicBezTo>
                  <a:lnTo>
                    <a:pt x="177963" y="0"/>
                  </a:lnTo>
                  <a:cubicBezTo>
                    <a:pt x="214370" y="126"/>
                    <a:pt x="252787" y="18698"/>
                    <a:pt x="278147" y="48477"/>
                  </a:cubicBezTo>
                  <a:lnTo>
                    <a:pt x="293129" y="66036"/>
                  </a:lnTo>
                  <a:cubicBezTo>
                    <a:pt x="294719" y="67861"/>
                    <a:pt x="295556" y="70179"/>
                    <a:pt x="295472" y="72573"/>
                  </a:cubicBezTo>
                  <a:cubicBezTo>
                    <a:pt x="295388" y="80047"/>
                    <a:pt x="295472" y="86575"/>
                    <a:pt x="295723" y="92534"/>
                  </a:cubicBezTo>
                  <a:cubicBezTo>
                    <a:pt x="295806" y="95422"/>
                    <a:pt x="294635" y="98226"/>
                    <a:pt x="292543" y="100184"/>
                  </a:cubicBezTo>
                  <a:cubicBezTo>
                    <a:pt x="290366" y="102134"/>
                    <a:pt x="287437" y="103005"/>
                    <a:pt x="284675" y="102670"/>
                  </a:cubicBezTo>
                  <a:cubicBezTo>
                    <a:pt x="263919" y="99941"/>
                    <a:pt x="232784" y="99590"/>
                    <a:pt x="201733" y="113509"/>
                  </a:cubicBezTo>
                  <a:cubicBezTo>
                    <a:pt x="111006" y="154210"/>
                    <a:pt x="36601" y="352151"/>
                    <a:pt x="35847" y="354151"/>
                  </a:cubicBezTo>
                  <a:cubicBezTo>
                    <a:pt x="34927" y="356729"/>
                    <a:pt x="32918" y="358780"/>
                    <a:pt x="30407" y="359809"/>
                  </a:cubicBezTo>
                  <a:cubicBezTo>
                    <a:pt x="29151" y="360295"/>
                    <a:pt x="27896" y="360529"/>
                    <a:pt x="26640" y="360529"/>
                  </a:cubicBezTo>
                  <a:close/>
                  <a:moveTo>
                    <a:pt x="177628" y="19577"/>
                  </a:moveTo>
                  <a:cubicBezTo>
                    <a:pt x="161391" y="19577"/>
                    <a:pt x="138375" y="24012"/>
                    <a:pt x="120297" y="44987"/>
                  </a:cubicBezTo>
                  <a:cubicBezTo>
                    <a:pt x="119961" y="45405"/>
                    <a:pt x="119124" y="46192"/>
                    <a:pt x="118037" y="47339"/>
                  </a:cubicBezTo>
                  <a:cubicBezTo>
                    <a:pt x="75101" y="91605"/>
                    <a:pt x="43715" y="151055"/>
                    <a:pt x="29821" y="214739"/>
                  </a:cubicBezTo>
                  <a:cubicBezTo>
                    <a:pt x="15090" y="281989"/>
                    <a:pt x="19108" y="314714"/>
                    <a:pt x="24380" y="329963"/>
                  </a:cubicBezTo>
                  <a:cubicBezTo>
                    <a:pt x="45304" y="278967"/>
                    <a:pt x="111257" y="132625"/>
                    <a:pt x="193697" y="95631"/>
                  </a:cubicBezTo>
                  <a:cubicBezTo>
                    <a:pt x="223577" y="82240"/>
                    <a:pt x="253289" y="80474"/>
                    <a:pt x="275887" y="82081"/>
                  </a:cubicBezTo>
                  <a:cubicBezTo>
                    <a:pt x="275804" y="80097"/>
                    <a:pt x="275887" y="78047"/>
                    <a:pt x="275887" y="75929"/>
                  </a:cubicBezTo>
                  <a:lnTo>
                    <a:pt x="263249" y="61182"/>
                  </a:lnTo>
                  <a:cubicBezTo>
                    <a:pt x="241488" y="35621"/>
                    <a:pt x="208763" y="19677"/>
                    <a:pt x="177879" y="19577"/>
                  </a:cubicBezTo>
                  <a:lnTo>
                    <a:pt x="177628" y="19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636007" y="3532099"/>
              <a:ext cx="45827" cy="128060"/>
            </a:xfrm>
            <a:custGeom>
              <a:avLst/>
              <a:gdLst/>
              <a:ahLst/>
              <a:cxnLst/>
              <a:rect l="l" t="t" r="r" b="b"/>
              <a:pathLst>
                <a:path w="45827" h="128060" extrusionOk="0">
                  <a:moveTo>
                    <a:pt x="9792" y="128052"/>
                  </a:moveTo>
                  <a:cubicBezTo>
                    <a:pt x="4352" y="128052"/>
                    <a:pt x="0" y="123666"/>
                    <a:pt x="0" y="118259"/>
                  </a:cubicBezTo>
                  <a:cubicBezTo>
                    <a:pt x="0" y="76411"/>
                    <a:pt x="9207" y="38330"/>
                    <a:pt x="27452" y="5086"/>
                  </a:cubicBezTo>
                  <a:cubicBezTo>
                    <a:pt x="30046" y="340"/>
                    <a:pt x="36073" y="-1392"/>
                    <a:pt x="40759" y="1210"/>
                  </a:cubicBezTo>
                  <a:cubicBezTo>
                    <a:pt x="45530" y="3814"/>
                    <a:pt x="47204" y="9764"/>
                    <a:pt x="44610" y="14502"/>
                  </a:cubicBezTo>
                  <a:cubicBezTo>
                    <a:pt x="28038" y="44833"/>
                    <a:pt x="19584" y="79743"/>
                    <a:pt x="19584" y="118268"/>
                  </a:cubicBezTo>
                  <a:cubicBezTo>
                    <a:pt x="19584" y="123675"/>
                    <a:pt x="15232" y="128060"/>
                    <a:pt x="9792" y="128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0864414" y="2730888"/>
              <a:ext cx="269142" cy="468458"/>
            </a:xfrm>
            <a:custGeom>
              <a:avLst/>
              <a:gdLst/>
              <a:ahLst/>
              <a:cxnLst/>
              <a:rect l="l" t="t" r="r" b="b"/>
              <a:pathLst>
                <a:path w="269142" h="468458" extrusionOk="0">
                  <a:moveTo>
                    <a:pt x="9792" y="468442"/>
                  </a:moveTo>
                  <a:cubicBezTo>
                    <a:pt x="7030" y="468442"/>
                    <a:pt x="4268" y="467278"/>
                    <a:pt x="2343" y="465018"/>
                  </a:cubicBezTo>
                  <a:cubicBezTo>
                    <a:pt x="-1172" y="460909"/>
                    <a:pt x="-670" y="454732"/>
                    <a:pt x="3431" y="451209"/>
                  </a:cubicBezTo>
                  <a:cubicBezTo>
                    <a:pt x="27452" y="430678"/>
                    <a:pt x="27619" y="412039"/>
                    <a:pt x="27870" y="381138"/>
                  </a:cubicBezTo>
                  <a:cubicBezTo>
                    <a:pt x="27954" y="362583"/>
                    <a:pt x="28205" y="339491"/>
                    <a:pt x="34650" y="311721"/>
                  </a:cubicBezTo>
                  <a:cubicBezTo>
                    <a:pt x="46535" y="260616"/>
                    <a:pt x="79511" y="232101"/>
                    <a:pt x="108637" y="206942"/>
                  </a:cubicBezTo>
                  <a:cubicBezTo>
                    <a:pt x="119685" y="197434"/>
                    <a:pt x="130063" y="188445"/>
                    <a:pt x="138433" y="178987"/>
                  </a:cubicBezTo>
                  <a:cubicBezTo>
                    <a:pt x="174004" y="138654"/>
                    <a:pt x="191412" y="100238"/>
                    <a:pt x="195011" y="91985"/>
                  </a:cubicBezTo>
                  <a:cubicBezTo>
                    <a:pt x="195095" y="52137"/>
                    <a:pt x="218865" y="16366"/>
                    <a:pt x="255523" y="782"/>
                  </a:cubicBezTo>
                  <a:cubicBezTo>
                    <a:pt x="260545" y="-1336"/>
                    <a:pt x="266237" y="999"/>
                    <a:pt x="268329" y="5971"/>
                  </a:cubicBezTo>
                  <a:cubicBezTo>
                    <a:pt x="270505" y="10942"/>
                    <a:pt x="268162" y="16692"/>
                    <a:pt x="263140" y="18810"/>
                  </a:cubicBezTo>
                  <a:cubicBezTo>
                    <a:pt x="233679" y="31356"/>
                    <a:pt x="214596" y="60189"/>
                    <a:pt x="214596" y="92278"/>
                  </a:cubicBezTo>
                  <a:lnTo>
                    <a:pt x="214596" y="93952"/>
                  </a:lnTo>
                  <a:cubicBezTo>
                    <a:pt x="214596" y="95174"/>
                    <a:pt x="214345" y="96388"/>
                    <a:pt x="213927" y="97526"/>
                  </a:cubicBezTo>
                  <a:cubicBezTo>
                    <a:pt x="213173" y="99392"/>
                    <a:pt x="195430" y="143885"/>
                    <a:pt x="153080" y="191943"/>
                  </a:cubicBezTo>
                  <a:cubicBezTo>
                    <a:pt x="143873" y="202414"/>
                    <a:pt x="132993" y="211813"/>
                    <a:pt x="121443" y="221781"/>
                  </a:cubicBezTo>
                  <a:cubicBezTo>
                    <a:pt x="93320" y="246111"/>
                    <a:pt x="64194" y="271279"/>
                    <a:pt x="53732" y="316173"/>
                  </a:cubicBezTo>
                  <a:cubicBezTo>
                    <a:pt x="47790" y="341826"/>
                    <a:pt x="47623" y="362801"/>
                    <a:pt x="47455" y="381314"/>
                  </a:cubicBezTo>
                  <a:cubicBezTo>
                    <a:pt x="47204" y="412683"/>
                    <a:pt x="46953" y="439767"/>
                    <a:pt x="16153" y="466106"/>
                  </a:cubicBezTo>
                  <a:cubicBezTo>
                    <a:pt x="14312" y="467680"/>
                    <a:pt x="12052" y="468458"/>
                    <a:pt x="9792" y="468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1073485" y="2477312"/>
              <a:ext cx="265023" cy="286526"/>
            </a:xfrm>
            <a:custGeom>
              <a:avLst/>
              <a:gdLst/>
              <a:ahLst/>
              <a:cxnLst/>
              <a:rect l="l" t="t" r="r" b="b"/>
              <a:pathLst>
                <a:path w="265023" h="286526" extrusionOk="0">
                  <a:moveTo>
                    <a:pt x="264648" y="140765"/>
                  </a:moveTo>
                  <a:cubicBezTo>
                    <a:pt x="263309" y="159881"/>
                    <a:pt x="258455" y="179223"/>
                    <a:pt x="249750" y="197946"/>
                  </a:cubicBezTo>
                  <a:cubicBezTo>
                    <a:pt x="249582" y="198021"/>
                    <a:pt x="249582" y="198180"/>
                    <a:pt x="249582" y="198256"/>
                  </a:cubicBezTo>
                  <a:cubicBezTo>
                    <a:pt x="226398" y="247603"/>
                    <a:pt x="182207" y="279407"/>
                    <a:pt x="136007" y="285434"/>
                  </a:cubicBezTo>
                  <a:cubicBezTo>
                    <a:pt x="113911" y="288413"/>
                    <a:pt x="91313" y="285358"/>
                    <a:pt x="70389" y="275566"/>
                  </a:cubicBezTo>
                  <a:cubicBezTo>
                    <a:pt x="63191" y="272201"/>
                    <a:pt x="56495" y="268125"/>
                    <a:pt x="50302" y="263346"/>
                  </a:cubicBezTo>
                  <a:cubicBezTo>
                    <a:pt x="1005" y="226612"/>
                    <a:pt x="-14980" y="153211"/>
                    <a:pt x="15484" y="88279"/>
                  </a:cubicBezTo>
                  <a:cubicBezTo>
                    <a:pt x="19000" y="80839"/>
                    <a:pt x="22934" y="73791"/>
                    <a:pt x="27369" y="67205"/>
                  </a:cubicBezTo>
                  <a:cubicBezTo>
                    <a:pt x="47038" y="37593"/>
                    <a:pt x="74993" y="16527"/>
                    <a:pt x="105291" y="6575"/>
                  </a:cubicBezTo>
                  <a:cubicBezTo>
                    <a:pt x="134584" y="-3134"/>
                    <a:pt x="166137" y="-2431"/>
                    <a:pt x="194678" y="10961"/>
                  </a:cubicBezTo>
                  <a:cubicBezTo>
                    <a:pt x="242636" y="33517"/>
                    <a:pt x="268498" y="85534"/>
                    <a:pt x="264648" y="140757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1073485" y="2477317"/>
              <a:ext cx="207985" cy="284884"/>
            </a:xfrm>
            <a:custGeom>
              <a:avLst/>
              <a:gdLst/>
              <a:ahLst/>
              <a:cxnLst/>
              <a:rect l="l" t="t" r="r" b="b"/>
              <a:pathLst>
                <a:path w="207985" h="284884" extrusionOk="0">
                  <a:moveTo>
                    <a:pt x="93489" y="280055"/>
                  </a:moveTo>
                  <a:cubicBezTo>
                    <a:pt x="44193" y="243321"/>
                    <a:pt x="28206" y="169920"/>
                    <a:pt x="58755" y="104988"/>
                  </a:cubicBezTo>
                  <a:cubicBezTo>
                    <a:pt x="62271" y="97548"/>
                    <a:pt x="66120" y="90501"/>
                    <a:pt x="70640" y="83914"/>
                  </a:cubicBezTo>
                  <a:cubicBezTo>
                    <a:pt x="90309" y="54302"/>
                    <a:pt x="118180" y="33236"/>
                    <a:pt x="148478" y="23284"/>
                  </a:cubicBezTo>
                  <a:cubicBezTo>
                    <a:pt x="167811" y="16865"/>
                    <a:pt x="188150" y="15116"/>
                    <a:pt x="207985" y="18447"/>
                  </a:cubicBezTo>
                  <a:cubicBezTo>
                    <a:pt x="203717" y="15718"/>
                    <a:pt x="199281" y="13165"/>
                    <a:pt x="194594" y="10964"/>
                  </a:cubicBezTo>
                  <a:cubicBezTo>
                    <a:pt x="166137" y="-2427"/>
                    <a:pt x="134584" y="-3138"/>
                    <a:pt x="105291" y="6579"/>
                  </a:cubicBezTo>
                  <a:cubicBezTo>
                    <a:pt x="74909" y="16530"/>
                    <a:pt x="47038" y="37596"/>
                    <a:pt x="27369" y="67208"/>
                  </a:cubicBezTo>
                  <a:cubicBezTo>
                    <a:pt x="22934" y="73786"/>
                    <a:pt x="19000" y="80834"/>
                    <a:pt x="15484" y="88283"/>
                  </a:cubicBezTo>
                  <a:cubicBezTo>
                    <a:pt x="-14980" y="153214"/>
                    <a:pt x="1005" y="226615"/>
                    <a:pt x="50302" y="263350"/>
                  </a:cubicBezTo>
                  <a:cubicBezTo>
                    <a:pt x="56412" y="268129"/>
                    <a:pt x="63191" y="272205"/>
                    <a:pt x="70389" y="275569"/>
                  </a:cubicBezTo>
                  <a:cubicBezTo>
                    <a:pt x="80182" y="280139"/>
                    <a:pt x="90309" y="283177"/>
                    <a:pt x="100520" y="284885"/>
                  </a:cubicBezTo>
                  <a:cubicBezTo>
                    <a:pt x="98093" y="283336"/>
                    <a:pt x="95749" y="281796"/>
                    <a:pt x="93489" y="280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1063689" y="2467581"/>
              <a:ext cx="284627" cy="306062"/>
            </a:xfrm>
            <a:custGeom>
              <a:avLst/>
              <a:gdLst/>
              <a:ahLst/>
              <a:cxnLst/>
              <a:rect l="l" t="t" r="r" b="b"/>
              <a:pathLst>
                <a:path w="284627" h="306062" extrusionOk="0">
                  <a:moveTo>
                    <a:pt x="129650" y="306054"/>
                  </a:moveTo>
                  <a:cubicBezTo>
                    <a:pt x="111153" y="306054"/>
                    <a:pt x="92823" y="302036"/>
                    <a:pt x="76084" y="294177"/>
                  </a:cubicBezTo>
                  <a:cubicBezTo>
                    <a:pt x="68133" y="290503"/>
                    <a:pt x="60768" y="286017"/>
                    <a:pt x="54072" y="280853"/>
                  </a:cubicBezTo>
                  <a:cubicBezTo>
                    <a:pt x="339" y="240746"/>
                    <a:pt x="-15563" y="162071"/>
                    <a:pt x="16409" y="93868"/>
                  </a:cubicBezTo>
                  <a:cubicBezTo>
                    <a:pt x="20343" y="85540"/>
                    <a:pt x="24528" y="78225"/>
                    <a:pt x="29131" y="71471"/>
                  </a:cubicBezTo>
                  <a:cubicBezTo>
                    <a:pt x="49469" y="40796"/>
                    <a:pt x="78930" y="17880"/>
                    <a:pt x="111990" y="7033"/>
                  </a:cubicBezTo>
                  <a:cubicBezTo>
                    <a:pt x="144632" y="-3797"/>
                    <a:pt x="178947" y="-2065"/>
                    <a:pt x="208575" y="11854"/>
                  </a:cubicBezTo>
                  <a:cubicBezTo>
                    <a:pt x="258792" y="35439"/>
                    <a:pt x="288421" y="90126"/>
                    <a:pt x="284236" y="151191"/>
                  </a:cubicBezTo>
                  <a:lnTo>
                    <a:pt x="284236" y="151191"/>
                  </a:lnTo>
                  <a:cubicBezTo>
                    <a:pt x="282730" y="172082"/>
                    <a:pt x="277373" y="192478"/>
                    <a:pt x="268334" y="211846"/>
                  </a:cubicBezTo>
                  <a:cubicBezTo>
                    <a:pt x="268251" y="211996"/>
                    <a:pt x="268167" y="212147"/>
                    <a:pt x="268083" y="212289"/>
                  </a:cubicBezTo>
                  <a:cubicBezTo>
                    <a:pt x="244313" y="262766"/>
                    <a:pt x="197946" y="298253"/>
                    <a:pt x="146975" y="304891"/>
                  </a:cubicBezTo>
                  <a:cubicBezTo>
                    <a:pt x="141200" y="305669"/>
                    <a:pt x="135425" y="306062"/>
                    <a:pt x="129650" y="306062"/>
                  </a:cubicBezTo>
                  <a:close/>
                  <a:moveTo>
                    <a:pt x="154926" y="19587"/>
                  </a:moveTo>
                  <a:cubicBezTo>
                    <a:pt x="142707" y="19587"/>
                    <a:pt x="130319" y="21588"/>
                    <a:pt x="118100" y="25622"/>
                  </a:cubicBezTo>
                  <a:cubicBezTo>
                    <a:pt x="89225" y="35113"/>
                    <a:pt x="63362" y="55267"/>
                    <a:pt x="45368" y="82376"/>
                  </a:cubicBezTo>
                  <a:cubicBezTo>
                    <a:pt x="41267" y="88377"/>
                    <a:pt x="37668" y="94838"/>
                    <a:pt x="34153" y="102221"/>
                  </a:cubicBezTo>
                  <a:cubicBezTo>
                    <a:pt x="6115" y="162013"/>
                    <a:pt x="19422" y="230594"/>
                    <a:pt x="65957" y="265252"/>
                  </a:cubicBezTo>
                  <a:cubicBezTo>
                    <a:pt x="71648" y="269646"/>
                    <a:pt x="77758" y="273379"/>
                    <a:pt x="84370" y="276442"/>
                  </a:cubicBezTo>
                  <a:cubicBezTo>
                    <a:pt x="102951" y="285147"/>
                    <a:pt x="123791" y="288277"/>
                    <a:pt x="144464" y="285473"/>
                  </a:cubicBezTo>
                  <a:cubicBezTo>
                    <a:pt x="188990" y="279673"/>
                    <a:pt x="229583" y="248396"/>
                    <a:pt x="250507" y="203836"/>
                  </a:cubicBezTo>
                  <a:cubicBezTo>
                    <a:pt x="250507" y="203710"/>
                    <a:pt x="250590" y="203602"/>
                    <a:pt x="250675" y="203484"/>
                  </a:cubicBezTo>
                  <a:cubicBezTo>
                    <a:pt x="250675" y="203442"/>
                    <a:pt x="250675" y="203401"/>
                    <a:pt x="250758" y="203350"/>
                  </a:cubicBezTo>
                  <a:cubicBezTo>
                    <a:pt x="258709" y="186235"/>
                    <a:pt x="263396" y="168232"/>
                    <a:pt x="264735" y="149818"/>
                  </a:cubicBezTo>
                  <a:cubicBezTo>
                    <a:pt x="268334" y="96881"/>
                    <a:pt x="243058" y="49685"/>
                    <a:pt x="200289" y="29572"/>
                  </a:cubicBezTo>
                  <a:cubicBezTo>
                    <a:pt x="186144" y="22927"/>
                    <a:pt x="170661" y="19579"/>
                    <a:pt x="154926" y="19579"/>
                  </a:cubicBezTo>
                  <a:close/>
                  <a:moveTo>
                    <a:pt x="274444" y="150505"/>
                  </a:moveTo>
                  <a:lnTo>
                    <a:pt x="274528" y="150505"/>
                  </a:lnTo>
                  <a:lnTo>
                    <a:pt x="274444" y="1505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93994" y="2657774"/>
              <a:ext cx="935130" cy="557608"/>
            </a:xfrm>
            <a:custGeom>
              <a:avLst/>
              <a:gdLst/>
              <a:ahLst/>
              <a:cxnLst/>
              <a:rect l="l" t="t" r="r" b="b"/>
              <a:pathLst>
                <a:path w="935130" h="557608" extrusionOk="0">
                  <a:moveTo>
                    <a:pt x="891360" y="557608"/>
                  </a:moveTo>
                  <a:lnTo>
                    <a:pt x="205387" y="557608"/>
                  </a:lnTo>
                  <a:cubicBezTo>
                    <a:pt x="186723" y="557608"/>
                    <a:pt x="170152" y="545757"/>
                    <a:pt x="164125" y="528105"/>
                  </a:cubicBezTo>
                  <a:lnTo>
                    <a:pt x="2424" y="57943"/>
                  </a:lnTo>
                  <a:cubicBezTo>
                    <a:pt x="-7368" y="29553"/>
                    <a:pt x="13723" y="0"/>
                    <a:pt x="43771" y="0"/>
                  </a:cubicBezTo>
                  <a:lnTo>
                    <a:pt x="729743" y="0"/>
                  </a:lnTo>
                  <a:cubicBezTo>
                    <a:pt x="748407" y="0"/>
                    <a:pt x="764979" y="11851"/>
                    <a:pt x="771089" y="29503"/>
                  </a:cubicBezTo>
                  <a:lnTo>
                    <a:pt x="932706" y="499665"/>
                  </a:lnTo>
                  <a:cubicBezTo>
                    <a:pt x="942498" y="528055"/>
                    <a:pt x="921407" y="557608"/>
                    <a:pt x="891360" y="55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94242" y="2657774"/>
              <a:ext cx="934881" cy="557608"/>
            </a:xfrm>
            <a:custGeom>
              <a:avLst/>
              <a:gdLst/>
              <a:ahLst/>
              <a:cxnLst/>
              <a:rect l="l" t="t" r="r" b="b"/>
              <a:pathLst>
                <a:path w="934881" h="557608" extrusionOk="0">
                  <a:moveTo>
                    <a:pt x="932457" y="499665"/>
                  </a:moveTo>
                  <a:lnTo>
                    <a:pt x="770840" y="29503"/>
                  </a:lnTo>
                  <a:cubicBezTo>
                    <a:pt x="764731" y="11851"/>
                    <a:pt x="748158" y="0"/>
                    <a:pt x="729494" y="0"/>
                  </a:cubicBezTo>
                  <a:lnTo>
                    <a:pt x="43522" y="0"/>
                  </a:lnTo>
                  <a:cubicBezTo>
                    <a:pt x="40593" y="0"/>
                    <a:pt x="37831" y="293"/>
                    <a:pt x="35068" y="812"/>
                  </a:cubicBezTo>
                  <a:cubicBezTo>
                    <a:pt x="34148" y="988"/>
                    <a:pt x="33311" y="1339"/>
                    <a:pt x="32391" y="1582"/>
                  </a:cubicBezTo>
                  <a:cubicBezTo>
                    <a:pt x="30800" y="2000"/>
                    <a:pt x="29126" y="2352"/>
                    <a:pt x="27620" y="2946"/>
                  </a:cubicBezTo>
                  <a:lnTo>
                    <a:pt x="27871" y="2946"/>
                  </a:lnTo>
                  <a:cubicBezTo>
                    <a:pt x="12219" y="8930"/>
                    <a:pt x="1339" y="23502"/>
                    <a:pt x="0" y="40057"/>
                  </a:cubicBezTo>
                  <a:lnTo>
                    <a:pt x="706478" y="40057"/>
                  </a:lnTo>
                  <a:cubicBezTo>
                    <a:pt x="720874" y="40057"/>
                    <a:pt x="733679" y="49213"/>
                    <a:pt x="738367" y="62847"/>
                  </a:cubicBezTo>
                  <a:lnTo>
                    <a:pt x="889605" y="502611"/>
                  </a:lnTo>
                  <a:cubicBezTo>
                    <a:pt x="897556" y="525653"/>
                    <a:pt x="885169" y="549456"/>
                    <a:pt x="864161" y="557608"/>
                  </a:cubicBezTo>
                  <a:lnTo>
                    <a:pt x="891195" y="557608"/>
                  </a:lnTo>
                  <a:cubicBezTo>
                    <a:pt x="921158" y="557608"/>
                    <a:pt x="942250" y="528055"/>
                    <a:pt x="932457" y="4996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84165" y="2647973"/>
              <a:ext cx="954808" cy="577201"/>
            </a:xfrm>
            <a:custGeom>
              <a:avLst/>
              <a:gdLst/>
              <a:ahLst/>
              <a:cxnLst/>
              <a:rect l="l" t="t" r="r" b="b"/>
              <a:pathLst>
                <a:path w="954808" h="577201" extrusionOk="0">
                  <a:moveTo>
                    <a:pt x="901189" y="577201"/>
                  </a:moveTo>
                  <a:lnTo>
                    <a:pt x="215300" y="577201"/>
                  </a:lnTo>
                  <a:cubicBezTo>
                    <a:pt x="192450" y="577201"/>
                    <a:pt x="172112" y="562688"/>
                    <a:pt x="164664" y="541087"/>
                  </a:cubicBezTo>
                  <a:lnTo>
                    <a:pt x="2963" y="70916"/>
                  </a:lnTo>
                  <a:cubicBezTo>
                    <a:pt x="-2728" y="54361"/>
                    <a:pt x="-134" y="36692"/>
                    <a:pt x="9993" y="22439"/>
                  </a:cubicBezTo>
                  <a:cubicBezTo>
                    <a:pt x="20204" y="8177"/>
                    <a:pt x="36023" y="0"/>
                    <a:pt x="53599" y="0"/>
                  </a:cubicBezTo>
                  <a:lnTo>
                    <a:pt x="739572" y="0"/>
                  </a:lnTo>
                  <a:cubicBezTo>
                    <a:pt x="762420" y="0"/>
                    <a:pt x="782675" y="14513"/>
                    <a:pt x="790124" y="36115"/>
                  </a:cubicBezTo>
                  <a:lnTo>
                    <a:pt x="951825" y="506277"/>
                  </a:lnTo>
                  <a:cubicBezTo>
                    <a:pt x="957516" y="522841"/>
                    <a:pt x="955005" y="540509"/>
                    <a:pt x="944794" y="554771"/>
                  </a:cubicBezTo>
                  <a:cubicBezTo>
                    <a:pt x="934583" y="569024"/>
                    <a:pt x="918765" y="577201"/>
                    <a:pt x="901189" y="577201"/>
                  </a:cubicBezTo>
                  <a:close/>
                  <a:moveTo>
                    <a:pt x="53599" y="19593"/>
                  </a:moveTo>
                  <a:cubicBezTo>
                    <a:pt x="42468" y="19593"/>
                    <a:pt x="32424" y="24782"/>
                    <a:pt x="25980" y="33822"/>
                  </a:cubicBezTo>
                  <a:cubicBezTo>
                    <a:pt x="19535" y="42852"/>
                    <a:pt x="17861" y="54051"/>
                    <a:pt x="21460" y="64555"/>
                  </a:cubicBezTo>
                  <a:lnTo>
                    <a:pt x="183161" y="534726"/>
                  </a:lnTo>
                  <a:cubicBezTo>
                    <a:pt x="187847" y="548418"/>
                    <a:pt x="200737" y="557617"/>
                    <a:pt x="215300" y="557617"/>
                  </a:cubicBezTo>
                  <a:lnTo>
                    <a:pt x="901189" y="557617"/>
                  </a:lnTo>
                  <a:cubicBezTo>
                    <a:pt x="912320" y="557617"/>
                    <a:pt x="922364" y="552427"/>
                    <a:pt x="928809" y="543397"/>
                  </a:cubicBezTo>
                  <a:cubicBezTo>
                    <a:pt x="935337" y="534357"/>
                    <a:pt x="936927" y="523150"/>
                    <a:pt x="933328" y="512647"/>
                  </a:cubicBezTo>
                  <a:lnTo>
                    <a:pt x="771627" y="42484"/>
                  </a:lnTo>
                  <a:cubicBezTo>
                    <a:pt x="766940" y="28791"/>
                    <a:pt x="754051" y="19593"/>
                    <a:pt x="739572" y="19593"/>
                  </a:cubicBezTo>
                  <a:lnTo>
                    <a:pt x="53599" y="195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999339" y="2900359"/>
              <a:ext cx="78322" cy="78322"/>
            </a:xfrm>
            <a:custGeom>
              <a:avLst/>
              <a:gdLst/>
              <a:ahLst/>
              <a:cxnLst/>
              <a:rect l="l" t="t" r="r" b="b"/>
              <a:pathLst>
                <a:path w="78322" h="78322" extrusionOk="0">
                  <a:moveTo>
                    <a:pt x="78323" y="39161"/>
                  </a:moveTo>
                  <a:cubicBezTo>
                    <a:pt x="78323" y="60789"/>
                    <a:pt x="60790" y="78323"/>
                    <a:pt x="39161" y="78323"/>
                  </a:cubicBezTo>
                  <a:cubicBezTo>
                    <a:pt x="17533" y="78323"/>
                    <a:pt x="0" y="60790"/>
                    <a:pt x="0" y="39161"/>
                  </a:cubicBezTo>
                  <a:cubicBezTo>
                    <a:pt x="0" y="17533"/>
                    <a:pt x="17533" y="0"/>
                    <a:pt x="39161" y="0"/>
                  </a:cubicBezTo>
                  <a:cubicBezTo>
                    <a:pt x="60790" y="0"/>
                    <a:pt x="78323" y="17533"/>
                    <a:pt x="78323" y="391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989539" y="2890575"/>
              <a:ext cx="97924" cy="97907"/>
            </a:xfrm>
            <a:custGeom>
              <a:avLst/>
              <a:gdLst/>
              <a:ahLst/>
              <a:cxnLst/>
              <a:rect l="l" t="t" r="r" b="b"/>
              <a:pathLst>
                <a:path w="97924" h="97907" extrusionOk="0">
                  <a:moveTo>
                    <a:pt x="48962" y="97908"/>
                  </a:moveTo>
                  <a:cubicBezTo>
                    <a:pt x="21929" y="97908"/>
                    <a:pt x="0" y="75946"/>
                    <a:pt x="0" y="48954"/>
                  </a:cubicBezTo>
                  <a:cubicBezTo>
                    <a:pt x="0" y="21962"/>
                    <a:pt x="21929" y="0"/>
                    <a:pt x="48962" y="0"/>
                  </a:cubicBezTo>
                  <a:cubicBezTo>
                    <a:pt x="75912" y="0"/>
                    <a:pt x="97924" y="21962"/>
                    <a:pt x="97924" y="48954"/>
                  </a:cubicBezTo>
                  <a:cubicBezTo>
                    <a:pt x="97924" y="75946"/>
                    <a:pt x="75912" y="97908"/>
                    <a:pt x="48962" y="97908"/>
                  </a:cubicBezTo>
                  <a:close/>
                  <a:moveTo>
                    <a:pt x="48962" y="19577"/>
                  </a:moveTo>
                  <a:cubicBezTo>
                    <a:pt x="32725" y="19577"/>
                    <a:pt x="19585" y="32759"/>
                    <a:pt x="19585" y="48954"/>
                  </a:cubicBezTo>
                  <a:cubicBezTo>
                    <a:pt x="19585" y="65149"/>
                    <a:pt x="32725" y="78331"/>
                    <a:pt x="48962" y="78331"/>
                  </a:cubicBezTo>
                  <a:cubicBezTo>
                    <a:pt x="65115" y="78331"/>
                    <a:pt x="78339" y="65149"/>
                    <a:pt x="78339" y="48954"/>
                  </a:cubicBezTo>
                  <a:cubicBezTo>
                    <a:pt x="78339" y="32759"/>
                    <a:pt x="65115" y="19577"/>
                    <a:pt x="48962" y="19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68246" y="3215382"/>
              <a:ext cx="929696" cy="57047"/>
            </a:xfrm>
            <a:custGeom>
              <a:avLst/>
              <a:gdLst/>
              <a:ahLst/>
              <a:cxnLst/>
              <a:rect l="l" t="t" r="r" b="b"/>
              <a:pathLst>
                <a:path w="929696" h="57047" extrusionOk="0">
                  <a:moveTo>
                    <a:pt x="929696" y="57047"/>
                  </a:moveTo>
                  <a:lnTo>
                    <a:pt x="27787" y="57047"/>
                  </a:lnTo>
                  <a:cubicBezTo>
                    <a:pt x="12471" y="57047"/>
                    <a:pt x="0" y="44602"/>
                    <a:pt x="0" y="29252"/>
                  </a:cubicBezTo>
                  <a:lnTo>
                    <a:pt x="0" y="0"/>
                  </a:lnTo>
                  <a:lnTo>
                    <a:pt x="872699" y="0"/>
                  </a:lnTo>
                  <a:cubicBezTo>
                    <a:pt x="904169" y="0"/>
                    <a:pt x="929696" y="25544"/>
                    <a:pt x="929696" y="57047"/>
                  </a:cubicBezTo>
                  <a:lnTo>
                    <a:pt x="929696" y="570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58454" y="3205590"/>
              <a:ext cx="949363" cy="76631"/>
            </a:xfrm>
            <a:custGeom>
              <a:avLst/>
              <a:gdLst/>
              <a:ahLst/>
              <a:cxnLst/>
              <a:rect l="l" t="t" r="r" b="b"/>
              <a:pathLst>
                <a:path w="949363" h="76631" extrusionOk="0">
                  <a:moveTo>
                    <a:pt x="939488" y="76632"/>
                  </a:moveTo>
                  <a:lnTo>
                    <a:pt x="37579" y="76632"/>
                  </a:lnTo>
                  <a:cubicBezTo>
                    <a:pt x="16823" y="76632"/>
                    <a:pt x="0" y="59776"/>
                    <a:pt x="0" y="39044"/>
                  </a:cubicBezTo>
                  <a:lnTo>
                    <a:pt x="0" y="9792"/>
                  </a:lnTo>
                  <a:cubicBezTo>
                    <a:pt x="0" y="4386"/>
                    <a:pt x="4352" y="0"/>
                    <a:pt x="9792" y="0"/>
                  </a:cubicBezTo>
                  <a:lnTo>
                    <a:pt x="882490" y="0"/>
                  </a:lnTo>
                  <a:cubicBezTo>
                    <a:pt x="919317" y="0"/>
                    <a:pt x="949364" y="29988"/>
                    <a:pt x="949364" y="66840"/>
                  </a:cubicBezTo>
                  <a:cubicBezTo>
                    <a:pt x="949364" y="72246"/>
                    <a:pt x="944928" y="76632"/>
                    <a:pt x="939571" y="76632"/>
                  </a:cubicBezTo>
                  <a:close/>
                  <a:moveTo>
                    <a:pt x="19584" y="19585"/>
                  </a:moveTo>
                  <a:lnTo>
                    <a:pt x="19584" y="39044"/>
                  </a:lnTo>
                  <a:cubicBezTo>
                    <a:pt x="19584" y="48971"/>
                    <a:pt x="27620" y="57047"/>
                    <a:pt x="37579" y="57047"/>
                  </a:cubicBezTo>
                  <a:lnTo>
                    <a:pt x="928691" y="57047"/>
                  </a:lnTo>
                  <a:cubicBezTo>
                    <a:pt x="924171" y="35671"/>
                    <a:pt x="905173" y="19576"/>
                    <a:pt x="882490" y="19576"/>
                  </a:cubicBezTo>
                  <a:lnTo>
                    <a:pt x="19584" y="195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0671243" y="3541437"/>
              <a:ext cx="16153" cy="937"/>
            </a:xfrm>
            <a:custGeom>
              <a:avLst/>
              <a:gdLst/>
              <a:ahLst/>
              <a:cxnLst/>
              <a:rect l="l" t="t" r="r" b="b"/>
              <a:pathLst>
                <a:path w="16153" h="937" extrusionOk="0">
                  <a:moveTo>
                    <a:pt x="0" y="0"/>
                  </a:moveTo>
                  <a:lnTo>
                    <a:pt x="0" y="0"/>
                  </a:lnTo>
                  <a:cubicBezTo>
                    <a:pt x="5357" y="318"/>
                    <a:pt x="10797" y="644"/>
                    <a:pt x="16153" y="937"/>
                  </a:cubicBezTo>
                  <a:cubicBezTo>
                    <a:pt x="10797" y="628"/>
                    <a:pt x="5357" y="310"/>
                    <a:pt x="0" y="0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0689907" y="3542525"/>
              <a:ext cx="111985" cy="4076"/>
            </a:xfrm>
            <a:custGeom>
              <a:avLst/>
              <a:gdLst/>
              <a:ahLst/>
              <a:cxnLst/>
              <a:rect l="l" t="t" r="r" b="b"/>
              <a:pathLst>
                <a:path w="111985" h="4076" extrusionOk="0">
                  <a:moveTo>
                    <a:pt x="109223" y="3917"/>
                  </a:moveTo>
                  <a:cubicBezTo>
                    <a:pt x="110144" y="3917"/>
                    <a:pt x="111065" y="3992"/>
                    <a:pt x="111985" y="4076"/>
                  </a:cubicBezTo>
                  <a:cubicBezTo>
                    <a:pt x="75996" y="3289"/>
                    <a:pt x="38082" y="2042"/>
                    <a:pt x="0" y="0"/>
                  </a:cubicBezTo>
                  <a:cubicBezTo>
                    <a:pt x="37077" y="1959"/>
                    <a:pt x="74071" y="3214"/>
                    <a:pt x="109223" y="3917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211495" y="3100396"/>
              <a:ext cx="629315" cy="441040"/>
            </a:xfrm>
            <a:custGeom>
              <a:avLst/>
              <a:gdLst/>
              <a:ahLst/>
              <a:cxnLst/>
              <a:rect l="l" t="t" r="r" b="b"/>
              <a:pathLst>
                <a:path w="629315" h="441040" extrusionOk="0">
                  <a:moveTo>
                    <a:pt x="569808" y="98263"/>
                  </a:moveTo>
                  <a:lnTo>
                    <a:pt x="508040" y="97326"/>
                  </a:lnTo>
                  <a:cubicBezTo>
                    <a:pt x="510132" y="106800"/>
                    <a:pt x="511974" y="116358"/>
                    <a:pt x="513480" y="125916"/>
                  </a:cubicBezTo>
                  <a:cubicBezTo>
                    <a:pt x="517916" y="151762"/>
                    <a:pt x="520594" y="177925"/>
                    <a:pt x="521766" y="203854"/>
                  </a:cubicBezTo>
                  <a:cubicBezTo>
                    <a:pt x="525281" y="282026"/>
                    <a:pt x="500340" y="367329"/>
                    <a:pt x="459747" y="441040"/>
                  </a:cubicBezTo>
                  <a:cubicBezTo>
                    <a:pt x="339142" y="433834"/>
                    <a:pt x="220544" y="418484"/>
                    <a:pt x="161957" y="387383"/>
                  </a:cubicBezTo>
                  <a:cubicBezTo>
                    <a:pt x="38840" y="322133"/>
                    <a:pt x="24611" y="213881"/>
                    <a:pt x="24611" y="213881"/>
                  </a:cubicBezTo>
                  <a:cubicBezTo>
                    <a:pt x="24611" y="213881"/>
                    <a:pt x="-413" y="190463"/>
                    <a:pt x="5" y="157721"/>
                  </a:cubicBezTo>
                  <a:cubicBezTo>
                    <a:pt x="591" y="112835"/>
                    <a:pt x="20511" y="126310"/>
                    <a:pt x="22686" y="127875"/>
                  </a:cubicBezTo>
                  <a:cubicBezTo>
                    <a:pt x="20511" y="125757"/>
                    <a:pt x="-2590" y="102105"/>
                    <a:pt x="32898" y="70853"/>
                  </a:cubicBezTo>
                  <a:cubicBezTo>
                    <a:pt x="70142" y="38186"/>
                    <a:pt x="239292" y="124427"/>
                    <a:pt x="256701" y="130302"/>
                  </a:cubicBezTo>
                  <a:cubicBezTo>
                    <a:pt x="274193" y="136178"/>
                    <a:pt x="289761" y="123724"/>
                    <a:pt x="281558" y="108524"/>
                  </a:cubicBezTo>
                  <a:cubicBezTo>
                    <a:pt x="274361" y="95208"/>
                    <a:pt x="223808" y="57612"/>
                    <a:pt x="216778" y="31917"/>
                  </a:cubicBezTo>
                  <a:cubicBezTo>
                    <a:pt x="216443" y="30896"/>
                    <a:pt x="216192" y="29884"/>
                    <a:pt x="216108" y="28787"/>
                  </a:cubicBezTo>
                  <a:cubicBezTo>
                    <a:pt x="215857" y="27138"/>
                    <a:pt x="215857" y="25423"/>
                    <a:pt x="216108" y="23933"/>
                  </a:cubicBezTo>
                  <a:cubicBezTo>
                    <a:pt x="216275" y="23071"/>
                    <a:pt x="216443" y="22284"/>
                    <a:pt x="216778" y="21506"/>
                  </a:cubicBezTo>
                  <a:cubicBezTo>
                    <a:pt x="225482" y="-2858"/>
                    <a:pt x="246239" y="-9043"/>
                    <a:pt x="302650" y="16182"/>
                  </a:cubicBezTo>
                  <a:cubicBezTo>
                    <a:pt x="359061" y="41484"/>
                    <a:pt x="414970" y="95844"/>
                    <a:pt x="414970" y="95844"/>
                  </a:cubicBezTo>
                  <a:lnTo>
                    <a:pt x="629315" y="99134"/>
                  </a:lnTo>
                  <a:lnTo>
                    <a:pt x="569808" y="98272"/>
                  </a:ln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0999331" y="3131217"/>
              <a:ext cx="82022" cy="70731"/>
            </a:xfrm>
            <a:custGeom>
              <a:avLst/>
              <a:gdLst/>
              <a:ahLst/>
              <a:cxnLst/>
              <a:rect l="l" t="t" r="r" b="b"/>
              <a:pathLst>
                <a:path w="82022" h="70731" extrusionOk="0">
                  <a:moveTo>
                    <a:pt x="0" y="70732"/>
                  </a:moveTo>
                  <a:lnTo>
                    <a:pt x="82022" y="0"/>
                  </a:lnTo>
                  <a:cubicBezTo>
                    <a:pt x="80348" y="2118"/>
                    <a:pt x="78758" y="4386"/>
                    <a:pt x="77168" y="6579"/>
                  </a:cubicBezTo>
                  <a:lnTo>
                    <a:pt x="0" y="70732"/>
                  </a:ln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179696" y="3038248"/>
              <a:ext cx="9875" cy="8068"/>
            </a:xfrm>
            <a:custGeom>
              <a:avLst/>
              <a:gdLst/>
              <a:ahLst/>
              <a:cxnLst/>
              <a:rect l="l" t="t" r="r" b="b"/>
              <a:pathLst>
                <a:path w="9875" h="8068" extrusionOk="0">
                  <a:moveTo>
                    <a:pt x="9876" y="1172"/>
                  </a:moveTo>
                  <a:lnTo>
                    <a:pt x="0" y="8068"/>
                  </a:lnTo>
                  <a:lnTo>
                    <a:pt x="9457" y="0"/>
                  </a:lnTo>
                  <a:lnTo>
                    <a:pt x="9542" y="0"/>
                  </a:lnTo>
                  <a:cubicBezTo>
                    <a:pt x="9708" y="394"/>
                    <a:pt x="9793" y="787"/>
                    <a:pt x="9876" y="1172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0211668" y="3244148"/>
              <a:ext cx="8703" cy="12554"/>
            </a:xfrm>
            <a:custGeom>
              <a:avLst/>
              <a:gdLst/>
              <a:ahLst/>
              <a:cxnLst/>
              <a:rect l="l" t="t" r="r" b="b"/>
              <a:pathLst>
                <a:path w="8703" h="12554" extrusionOk="0">
                  <a:moveTo>
                    <a:pt x="8704" y="12554"/>
                  </a:moveTo>
                  <a:cubicBezTo>
                    <a:pt x="8704" y="12554"/>
                    <a:pt x="3599" y="7926"/>
                    <a:pt x="837" y="0"/>
                  </a:cubicBezTo>
                  <a:cubicBezTo>
                    <a:pt x="418" y="2712"/>
                    <a:pt x="167" y="5884"/>
                    <a:pt x="0" y="9366"/>
                  </a:cubicBezTo>
                  <a:cubicBezTo>
                    <a:pt x="4687" y="9399"/>
                    <a:pt x="8704" y="12554"/>
                    <a:pt x="8704" y="125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0427415" y="3100396"/>
              <a:ext cx="297560" cy="125924"/>
            </a:xfrm>
            <a:custGeom>
              <a:avLst/>
              <a:gdLst/>
              <a:ahLst/>
              <a:cxnLst/>
              <a:rect l="l" t="t" r="r" b="b"/>
              <a:pathLst>
                <a:path w="297560" h="125924" extrusionOk="0">
                  <a:moveTo>
                    <a:pt x="297561" y="125916"/>
                  </a:moveTo>
                  <a:lnTo>
                    <a:pt x="185157" y="124192"/>
                  </a:lnTo>
                  <a:cubicBezTo>
                    <a:pt x="185157" y="124192"/>
                    <a:pt x="129164" y="69756"/>
                    <a:pt x="72837" y="44530"/>
                  </a:cubicBezTo>
                  <a:cubicBezTo>
                    <a:pt x="35425" y="27766"/>
                    <a:pt x="13747" y="24870"/>
                    <a:pt x="858" y="31917"/>
                  </a:cubicBezTo>
                  <a:cubicBezTo>
                    <a:pt x="523" y="30896"/>
                    <a:pt x="272" y="29884"/>
                    <a:pt x="189" y="28787"/>
                  </a:cubicBezTo>
                  <a:cubicBezTo>
                    <a:pt x="-63" y="27138"/>
                    <a:pt x="-63" y="25423"/>
                    <a:pt x="189" y="23933"/>
                  </a:cubicBezTo>
                  <a:cubicBezTo>
                    <a:pt x="356" y="23071"/>
                    <a:pt x="523" y="22284"/>
                    <a:pt x="858" y="21506"/>
                  </a:cubicBezTo>
                  <a:cubicBezTo>
                    <a:pt x="9562" y="-2858"/>
                    <a:pt x="30319" y="-9043"/>
                    <a:pt x="86730" y="16182"/>
                  </a:cubicBezTo>
                  <a:cubicBezTo>
                    <a:pt x="143141" y="41484"/>
                    <a:pt x="199050" y="95844"/>
                    <a:pt x="199050" y="95844"/>
                  </a:cubicBezTo>
                  <a:lnTo>
                    <a:pt x="292120" y="97334"/>
                  </a:lnTo>
                  <a:cubicBezTo>
                    <a:pt x="294213" y="106809"/>
                    <a:pt x="296054" y="116367"/>
                    <a:pt x="297561" y="125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0224892" y="3163889"/>
              <a:ext cx="256383" cy="96617"/>
            </a:xfrm>
            <a:custGeom>
              <a:avLst/>
              <a:gdLst/>
              <a:ahLst/>
              <a:cxnLst/>
              <a:rect l="l" t="t" r="r" b="b"/>
              <a:pathLst>
                <a:path w="256383" h="96617" extrusionOk="0">
                  <a:moveTo>
                    <a:pt x="5524" y="35691"/>
                  </a:moveTo>
                  <a:cubicBezTo>
                    <a:pt x="42768" y="2966"/>
                    <a:pt x="211919" y="89240"/>
                    <a:pt x="229327" y="95132"/>
                  </a:cubicBezTo>
                  <a:cubicBezTo>
                    <a:pt x="246736" y="101016"/>
                    <a:pt x="262387" y="88529"/>
                    <a:pt x="254101" y="73313"/>
                  </a:cubicBezTo>
                  <a:cubicBezTo>
                    <a:pt x="253348" y="71907"/>
                    <a:pt x="252008" y="70141"/>
                    <a:pt x="250334" y="68224"/>
                  </a:cubicBezTo>
                  <a:cubicBezTo>
                    <a:pt x="248075" y="68074"/>
                    <a:pt x="245731" y="67638"/>
                    <a:pt x="243305" y="66827"/>
                  </a:cubicBezTo>
                  <a:cubicBezTo>
                    <a:pt x="225895" y="60943"/>
                    <a:pt x="56746" y="-25340"/>
                    <a:pt x="19501" y="7386"/>
                  </a:cubicBezTo>
                  <a:cubicBezTo>
                    <a:pt x="4938" y="20224"/>
                    <a:pt x="334" y="31758"/>
                    <a:pt x="0" y="41065"/>
                  </a:cubicBezTo>
                  <a:cubicBezTo>
                    <a:pt x="1674" y="39299"/>
                    <a:pt x="3515" y="37516"/>
                    <a:pt x="5524" y="356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0661431" y="3531641"/>
              <a:ext cx="35776" cy="20517"/>
            </a:xfrm>
            <a:custGeom>
              <a:avLst/>
              <a:gdLst/>
              <a:ahLst/>
              <a:cxnLst/>
              <a:rect l="l" t="t" r="r" b="b"/>
              <a:pathLst>
                <a:path w="35776" h="20517" extrusionOk="0">
                  <a:moveTo>
                    <a:pt x="25965" y="20517"/>
                  </a:moveTo>
                  <a:cubicBezTo>
                    <a:pt x="25797" y="20517"/>
                    <a:pt x="25631" y="20517"/>
                    <a:pt x="25463" y="20501"/>
                  </a:cubicBezTo>
                  <a:cubicBezTo>
                    <a:pt x="20943" y="20258"/>
                    <a:pt x="16424" y="19990"/>
                    <a:pt x="11904" y="19722"/>
                  </a:cubicBezTo>
                  <a:lnTo>
                    <a:pt x="9226" y="19563"/>
                  </a:lnTo>
                  <a:cubicBezTo>
                    <a:pt x="3785" y="19245"/>
                    <a:pt x="-315" y="14609"/>
                    <a:pt x="19" y="9210"/>
                  </a:cubicBezTo>
                  <a:cubicBezTo>
                    <a:pt x="354" y="3812"/>
                    <a:pt x="4873" y="-248"/>
                    <a:pt x="10314" y="12"/>
                  </a:cubicBezTo>
                  <a:lnTo>
                    <a:pt x="10398" y="12"/>
                  </a:lnTo>
                  <a:lnTo>
                    <a:pt x="26551" y="949"/>
                  </a:lnTo>
                  <a:cubicBezTo>
                    <a:pt x="31991" y="1259"/>
                    <a:pt x="36093" y="5879"/>
                    <a:pt x="35757" y="11269"/>
                  </a:cubicBezTo>
                  <a:cubicBezTo>
                    <a:pt x="35507" y="16483"/>
                    <a:pt x="31154" y="20517"/>
                    <a:pt x="25965" y="205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0680180" y="3532746"/>
              <a:ext cx="131356" cy="23647"/>
            </a:xfrm>
            <a:custGeom>
              <a:avLst/>
              <a:gdLst/>
              <a:ahLst/>
              <a:cxnLst/>
              <a:rect l="l" t="t" r="r" b="b"/>
              <a:pathLst>
                <a:path w="131356" h="23647" extrusionOk="0">
                  <a:moveTo>
                    <a:pt x="121712" y="23647"/>
                  </a:moveTo>
                  <a:lnTo>
                    <a:pt x="121461" y="23647"/>
                  </a:lnTo>
                  <a:cubicBezTo>
                    <a:pt x="80785" y="22760"/>
                    <a:pt x="44127" y="21430"/>
                    <a:pt x="9225" y="19563"/>
                  </a:cubicBezTo>
                  <a:cubicBezTo>
                    <a:pt x="3868" y="19270"/>
                    <a:pt x="-316" y="14667"/>
                    <a:pt x="19" y="9268"/>
                  </a:cubicBezTo>
                  <a:cubicBezTo>
                    <a:pt x="270" y="3870"/>
                    <a:pt x="4956" y="-248"/>
                    <a:pt x="10313" y="12"/>
                  </a:cubicBezTo>
                  <a:cubicBezTo>
                    <a:pt x="45130" y="1853"/>
                    <a:pt x="81706" y="3167"/>
                    <a:pt x="119035" y="3912"/>
                  </a:cubicBezTo>
                  <a:cubicBezTo>
                    <a:pt x="120123" y="3912"/>
                    <a:pt x="121210" y="3987"/>
                    <a:pt x="122298" y="4079"/>
                  </a:cubicBezTo>
                  <a:cubicBezTo>
                    <a:pt x="127571" y="4515"/>
                    <a:pt x="131673" y="9068"/>
                    <a:pt x="131337" y="14349"/>
                  </a:cubicBezTo>
                  <a:cubicBezTo>
                    <a:pt x="131086" y="19563"/>
                    <a:pt x="126902" y="23639"/>
                    <a:pt x="121712" y="236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201704" y="3090599"/>
              <a:ext cx="648900" cy="460630"/>
            </a:xfrm>
            <a:custGeom>
              <a:avLst/>
              <a:gdLst/>
              <a:ahLst/>
              <a:cxnLst/>
              <a:rect l="l" t="t" r="r" b="b"/>
              <a:pathLst>
                <a:path w="648900" h="460630" extrusionOk="0">
                  <a:moveTo>
                    <a:pt x="469539" y="460622"/>
                  </a:moveTo>
                  <a:cubicBezTo>
                    <a:pt x="469288" y="460622"/>
                    <a:pt x="469121" y="460622"/>
                    <a:pt x="468953" y="460605"/>
                  </a:cubicBezTo>
                  <a:cubicBezTo>
                    <a:pt x="320393" y="451725"/>
                    <a:pt x="218870" y="433295"/>
                    <a:pt x="167146" y="405826"/>
                  </a:cubicBezTo>
                  <a:cubicBezTo>
                    <a:pt x="51728" y="344644"/>
                    <a:pt x="28796" y="247816"/>
                    <a:pt x="25197" y="228298"/>
                  </a:cubicBezTo>
                  <a:cubicBezTo>
                    <a:pt x="18334" y="220883"/>
                    <a:pt x="-331" y="197942"/>
                    <a:pt x="4" y="167384"/>
                  </a:cubicBezTo>
                  <a:cubicBezTo>
                    <a:pt x="172" y="153282"/>
                    <a:pt x="1929" y="133780"/>
                    <a:pt x="15070" y="126926"/>
                  </a:cubicBezTo>
                  <a:cubicBezTo>
                    <a:pt x="13898" y="123235"/>
                    <a:pt x="13228" y="119033"/>
                    <a:pt x="13312" y="114413"/>
                  </a:cubicBezTo>
                  <a:cubicBezTo>
                    <a:pt x="13647" y="100227"/>
                    <a:pt x="21347" y="86383"/>
                    <a:pt x="36245" y="73302"/>
                  </a:cubicBezTo>
                  <a:cubicBezTo>
                    <a:pt x="67715" y="45632"/>
                    <a:pt x="162207" y="82634"/>
                    <a:pt x="250507" y="122482"/>
                  </a:cubicBezTo>
                  <a:cubicBezTo>
                    <a:pt x="259462" y="126516"/>
                    <a:pt x="267162" y="129997"/>
                    <a:pt x="269589" y="130818"/>
                  </a:cubicBezTo>
                  <a:cubicBezTo>
                    <a:pt x="275615" y="132835"/>
                    <a:pt x="280805" y="131420"/>
                    <a:pt x="282897" y="128985"/>
                  </a:cubicBezTo>
                  <a:cubicBezTo>
                    <a:pt x="283316" y="128432"/>
                    <a:pt x="284739" y="126758"/>
                    <a:pt x="282729" y="122984"/>
                  </a:cubicBezTo>
                  <a:cubicBezTo>
                    <a:pt x="280805" y="119435"/>
                    <a:pt x="271515" y="110521"/>
                    <a:pt x="263312" y="102662"/>
                  </a:cubicBezTo>
                  <a:cubicBezTo>
                    <a:pt x="245066" y="85061"/>
                    <a:pt x="222217" y="63158"/>
                    <a:pt x="217112" y="44301"/>
                  </a:cubicBezTo>
                  <a:cubicBezTo>
                    <a:pt x="216610" y="42694"/>
                    <a:pt x="216275" y="40995"/>
                    <a:pt x="216108" y="39263"/>
                  </a:cubicBezTo>
                  <a:cubicBezTo>
                    <a:pt x="215857" y="37354"/>
                    <a:pt x="215857" y="34659"/>
                    <a:pt x="216275" y="32190"/>
                  </a:cubicBezTo>
                  <a:cubicBezTo>
                    <a:pt x="216526" y="30684"/>
                    <a:pt x="216777" y="29236"/>
                    <a:pt x="217447" y="27654"/>
                  </a:cubicBezTo>
                  <a:cubicBezTo>
                    <a:pt x="221799" y="15610"/>
                    <a:pt x="228746" y="7533"/>
                    <a:pt x="238789" y="3290"/>
                  </a:cubicBezTo>
                  <a:cubicBezTo>
                    <a:pt x="255445" y="-3791"/>
                    <a:pt x="279382" y="453"/>
                    <a:pt x="316459" y="17041"/>
                  </a:cubicBezTo>
                  <a:cubicBezTo>
                    <a:pt x="367179" y="39781"/>
                    <a:pt x="416476" y="84358"/>
                    <a:pt x="428779" y="95908"/>
                  </a:cubicBezTo>
                  <a:lnTo>
                    <a:pt x="639275" y="99139"/>
                  </a:lnTo>
                  <a:cubicBezTo>
                    <a:pt x="644631" y="99222"/>
                    <a:pt x="648984" y="103667"/>
                    <a:pt x="648900" y="109073"/>
                  </a:cubicBezTo>
                  <a:cubicBezTo>
                    <a:pt x="648816" y="114430"/>
                    <a:pt x="644464" y="118715"/>
                    <a:pt x="639107" y="118715"/>
                  </a:cubicBezTo>
                  <a:lnTo>
                    <a:pt x="638940" y="118715"/>
                  </a:lnTo>
                  <a:lnTo>
                    <a:pt x="579432" y="117853"/>
                  </a:lnTo>
                  <a:lnTo>
                    <a:pt x="579432" y="117853"/>
                  </a:lnTo>
                  <a:lnTo>
                    <a:pt x="529884" y="117100"/>
                  </a:lnTo>
                  <a:cubicBezTo>
                    <a:pt x="531056" y="123193"/>
                    <a:pt x="532060" y="128851"/>
                    <a:pt x="532897" y="134216"/>
                  </a:cubicBezTo>
                  <a:cubicBezTo>
                    <a:pt x="537250" y="159308"/>
                    <a:pt x="540095" y="185940"/>
                    <a:pt x="541350" y="213216"/>
                  </a:cubicBezTo>
                  <a:cubicBezTo>
                    <a:pt x="544782" y="289346"/>
                    <a:pt x="522268" y="375403"/>
                    <a:pt x="478076" y="455567"/>
                  </a:cubicBezTo>
                  <a:cubicBezTo>
                    <a:pt x="476318" y="458705"/>
                    <a:pt x="473055" y="460630"/>
                    <a:pt x="469539" y="460630"/>
                  </a:cubicBezTo>
                  <a:close/>
                  <a:moveTo>
                    <a:pt x="23858" y="144368"/>
                  </a:moveTo>
                  <a:cubicBezTo>
                    <a:pt x="23941" y="144418"/>
                    <a:pt x="19841" y="148084"/>
                    <a:pt x="19590" y="167627"/>
                  </a:cubicBezTo>
                  <a:cubicBezTo>
                    <a:pt x="19255" y="195490"/>
                    <a:pt x="40848" y="216347"/>
                    <a:pt x="41099" y="216556"/>
                  </a:cubicBezTo>
                  <a:cubicBezTo>
                    <a:pt x="42773" y="218096"/>
                    <a:pt x="43777" y="220172"/>
                    <a:pt x="44112" y="222398"/>
                  </a:cubicBezTo>
                  <a:cubicBezTo>
                    <a:pt x="44196" y="223419"/>
                    <a:pt x="59512" y="326608"/>
                    <a:pt x="176268" y="388526"/>
                  </a:cubicBezTo>
                  <a:cubicBezTo>
                    <a:pt x="224896" y="414304"/>
                    <a:pt x="321565" y="431847"/>
                    <a:pt x="463848" y="440677"/>
                  </a:cubicBezTo>
                  <a:cubicBezTo>
                    <a:pt x="504441" y="365200"/>
                    <a:pt x="524946" y="284961"/>
                    <a:pt x="521766" y="214095"/>
                  </a:cubicBezTo>
                  <a:cubicBezTo>
                    <a:pt x="520594" y="187639"/>
                    <a:pt x="517832" y="161827"/>
                    <a:pt x="513647" y="137379"/>
                  </a:cubicBezTo>
                  <a:cubicBezTo>
                    <a:pt x="512643" y="130968"/>
                    <a:pt x="511387" y="124181"/>
                    <a:pt x="509881" y="116732"/>
                  </a:cubicBezTo>
                  <a:lnTo>
                    <a:pt x="424594" y="115426"/>
                  </a:lnTo>
                  <a:cubicBezTo>
                    <a:pt x="422168" y="115384"/>
                    <a:pt x="419740" y="114397"/>
                    <a:pt x="417983" y="112656"/>
                  </a:cubicBezTo>
                  <a:cubicBezTo>
                    <a:pt x="417397" y="112120"/>
                    <a:pt x="362576" y="59182"/>
                    <a:pt x="308424" y="34910"/>
                  </a:cubicBezTo>
                  <a:cubicBezTo>
                    <a:pt x="278043" y="21310"/>
                    <a:pt x="257202" y="16723"/>
                    <a:pt x="246489" y="21310"/>
                  </a:cubicBezTo>
                  <a:cubicBezTo>
                    <a:pt x="243225" y="22691"/>
                    <a:pt x="239040" y="25444"/>
                    <a:pt x="235776" y="34617"/>
                  </a:cubicBezTo>
                  <a:cubicBezTo>
                    <a:pt x="235525" y="35664"/>
                    <a:pt x="235525" y="36383"/>
                    <a:pt x="235609" y="37179"/>
                  </a:cubicBezTo>
                  <a:cubicBezTo>
                    <a:pt x="235692" y="38099"/>
                    <a:pt x="235776" y="38401"/>
                    <a:pt x="235860" y="38827"/>
                  </a:cubicBezTo>
                  <a:cubicBezTo>
                    <a:pt x="239710" y="52771"/>
                    <a:pt x="261219" y="73444"/>
                    <a:pt x="276955" y="88543"/>
                  </a:cubicBezTo>
                  <a:cubicBezTo>
                    <a:pt x="289425" y="100603"/>
                    <a:pt x="296707" y="107717"/>
                    <a:pt x="299971" y="113660"/>
                  </a:cubicBezTo>
                  <a:cubicBezTo>
                    <a:pt x="305160" y="123360"/>
                    <a:pt x="304407" y="133797"/>
                    <a:pt x="297879" y="141581"/>
                  </a:cubicBezTo>
                  <a:cubicBezTo>
                    <a:pt x="290179" y="150754"/>
                    <a:pt x="276536" y="153834"/>
                    <a:pt x="263396" y="149365"/>
                  </a:cubicBezTo>
                  <a:cubicBezTo>
                    <a:pt x="260132" y="148277"/>
                    <a:pt x="254273" y="145665"/>
                    <a:pt x="242472" y="140317"/>
                  </a:cubicBezTo>
                  <a:cubicBezTo>
                    <a:pt x="131658" y="90300"/>
                    <a:pt x="66543" y="72682"/>
                    <a:pt x="49134" y="87999"/>
                  </a:cubicBezTo>
                  <a:cubicBezTo>
                    <a:pt x="38588" y="97314"/>
                    <a:pt x="33148" y="106362"/>
                    <a:pt x="32897" y="114882"/>
                  </a:cubicBezTo>
                  <a:cubicBezTo>
                    <a:pt x="32729" y="123938"/>
                    <a:pt x="38672" y="129972"/>
                    <a:pt x="39342" y="130642"/>
                  </a:cubicBezTo>
                  <a:cubicBezTo>
                    <a:pt x="43025" y="134207"/>
                    <a:pt x="43359" y="140016"/>
                    <a:pt x="40011" y="143941"/>
                  </a:cubicBezTo>
                  <a:cubicBezTo>
                    <a:pt x="36747" y="147883"/>
                    <a:pt x="30972" y="148620"/>
                    <a:pt x="26787" y="145623"/>
                  </a:cubicBezTo>
                  <a:cubicBezTo>
                    <a:pt x="25699" y="144820"/>
                    <a:pt x="24444" y="144360"/>
                    <a:pt x="23941" y="144360"/>
                  </a:cubicBezTo>
                  <a:lnTo>
                    <a:pt x="23858" y="1443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989539" y="3121436"/>
              <a:ext cx="101582" cy="90314"/>
            </a:xfrm>
            <a:custGeom>
              <a:avLst/>
              <a:gdLst/>
              <a:ahLst/>
              <a:cxnLst/>
              <a:rect l="l" t="t" r="r" b="b"/>
              <a:pathLst>
                <a:path w="101582" h="90314" extrusionOk="0">
                  <a:moveTo>
                    <a:pt x="9792" y="90306"/>
                  </a:moveTo>
                  <a:cubicBezTo>
                    <a:pt x="7030" y="90306"/>
                    <a:pt x="4268" y="89126"/>
                    <a:pt x="2343" y="86841"/>
                  </a:cubicBezTo>
                  <a:cubicBezTo>
                    <a:pt x="-1172" y="82739"/>
                    <a:pt x="-670" y="76605"/>
                    <a:pt x="3431" y="73106"/>
                  </a:cubicBezTo>
                  <a:lnTo>
                    <a:pt x="85369" y="2383"/>
                  </a:lnTo>
                  <a:cubicBezTo>
                    <a:pt x="89220" y="-915"/>
                    <a:pt x="94911" y="-772"/>
                    <a:pt x="98510" y="2701"/>
                  </a:cubicBezTo>
                  <a:cubicBezTo>
                    <a:pt x="102193" y="6166"/>
                    <a:pt x="102611" y="11832"/>
                    <a:pt x="99514" y="15816"/>
                  </a:cubicBezTo>
                  <a:cubicBezTo>
                    <a:pt x="97924" y="17817"/>
                    <a:pt x="96417" y="19976"/>
                    <a:pt x="94911" y="22068"/>
                  </a:cubicBezTo>
                  <a:cubicBezTo>
                    <a:pt x="94408" y="22746"/>
                    <a:pt x="93823" y="23366"/>
                    <a:pt x="93237" y="23901"/>
                  </a:cubicBezTo>
                  <a:lnTo>
                    <a:pt x="16069" y="88046"/>
                  </a:lnTo>
                  <a:cubicBezTo>
                    <a:pt x="14228" y="89569"/>
                    <a:pt x="12052" y="90314"/>
                    <a:pt x="9792" y="903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1169949" y="3028642"/>
              <a:ext cx="29544" cy="27458"/>
            </a:xfrm>
            <a:custGeom>
              <a:avLst/>
              <a:gdLst/>
              <a:ahLst/>
              <a:cxnLst/>
              <a:rect l="l" t="t" r="r" b="b"/>
              <a:pathLst>
                <a:path w="29544" h="27458" extrusionOk="0">
                  <a:moveTo>
                    <a:pt x="9747" y="27458"/>
                  </a:moveTo>
                  <a:cubicBezTo>
                    <a:pt x="6818" y="27458"/>
                    <a:pt x="3972" y="26153"/>
                    <a:pt x="2047" y="23667"/>
                  </a:cubicBezTo>
                  <a:cubicBezTo>
                    <a:pt x="-1134" y="19541"/>
                    <a:pt x="-548" y="13632"/>
                    <a:pt x="3386" y="10234"/>
                  </a:cubicBezTo>
                  <a:lnTo>
                    <a:pt x="12844" y="2174"/>
                  </a:lnTo>
                  <a:cubicBezTo>
                    <a:pt x="17615" y="-1935"/>
                    <a:pt x="25900" y="48"/>
                    <a:pt x="28328" y="5882"/>
                  </a:cubicBezTo>
                  <a:cubicBezTo>
                    <a:pt x="28411" y="6166"/>
                    <a:pt x="28746" y="7045"/>
                    <a:pt x="28829" y="7346"/>
                  </a:cubicBezTo>
                  <a:cubicBezTo>
                    <a:pt x="30588" y="11590"/>
                    <a:pt x="28997" y="16185"/>
                    <a:pt x="25231" y="18813"/>
                  </a:cubicBezTo>
                  <a:lnTo>
                    <a:pt x="15355" y="25701"/>
                  </a:lnTo>
                  <a:cubicBezTo>
                    <a:pt x="13681" y="26889"/>
                    <a:pt x="11756" y="27458"/>
                    <a:pt x="9747" y="274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0661429" y="2955452"/>
              <a:ext cx="823161" cy="618257"/>
            </a:xfrm>
            <a:custGeom>
              <a:avLst/>
              <a:gdLst/>
              <a:ahLst/>
              <a:cxnLst/>
              <a:rect l="l" t="t" r="r" b="b"/>
              <a:pathLst>
                <a:path w="823161" h="618257" extrusionOk="0">
                  <a:moveTo>
                    <a:pt x="272200" y="618258"/>
                  </a:moveTo>
                  <a:cubicBezTo>
                    <a:pt x="253704" y="618258"/>
                    <a:pt x="232026" y="614307"/>
                    <a:pt x="209010" y="610131"/>
                  </a:cubicBezTo>
                  <a:cubicBezTo>
                    <a:pt x="186077" y="605963"/>
                    <a:pt x="162391" y="601653"/>
                    <a:pt x="140128" y="600933"/>
                  </a:cubicBezTo>
                  <a:cubicBezTo>
                    <a:pt x="138873" y="600841"/>
                    <a:pt x="138287" y="600790"/>
                    <a:pt x="137701" y="600790"/>
                  </a:cubicBezTo>
                  <a:lnTo>
                    <a:pt x="112927" y="600238"/>
                  </a:lnTo>
                  <a:cubicBezTo>
                    <a:pt x="98615" y="599836"/>
                    <a:pt x="84220" y="599368"/>
                    <a:pt x="69656" y="598748"/>
                  </a:cubicBezTo>
                  <a:lnTo>
                    <a:pt x="68568" y="598706"/>
                  </a:lnTo>
                  <a:cubicBezTo>
                    <a:pt x="64299" y="598564"/>
                    <a:pt x="60031" y="598405"/>
                    <a:pt x="55679" y="598187"/>
                  </a:cubicBezTo>
                  <a:cubicBezTo>
                    <a:pt x="47309" y="597836"/>
                    <a:pt x="38856" y="597409"/>
                    <a:pt x="30402" y="596982"/>
                  </a:cubicBezTo>
                  <a:lnTo>
                    <a:pt x="27976" y="596857"/>
                  </a:lnTo>
                  <a:cubicBezTo>
                    <a:pt x="27054" y="596781"/>
                    <a:pt x="26553" y="596714"/>
                    <a:pt x="25967" y="596714"/>
                  </a:cubicBezTo>
                  <a:lnTo>
                    <a:pt x="9227" y="595760"/>
                  </a:lnTo>
                  <a:cubicBezTo>
                    <a:pt x="5880" y="595559"/>
                    <a:pt x="2867" y="593660"/>
                    <a:pt x="1193" y="590722"/>
                  </a:cubicBezTo>
                  <a:cubicBezTo>
                    <a:pt x="-398" y="587776"/>
                    <a:pt x="-398" y="584202"/>
                    <a:pt x="1193" y="581256"/>
                  </a:cubicBezTo>
                  <a:cubicBezTo>
                    <a:pt x="43710" y="504213"/>
                    <a:pt x="65304" y="421823"/>
                    <a:pt x="62040" y="349250"/>
                  </a:cubicBezTo>
                  <a:cubicBezTo>
                    <a:pt x="60868" y="322844"/>
                    <a:pt x="58106" y="297032"/>
                    <a:pt x="53921" y="272535"/>
                  </a:cubicBezTo>
                  <a:cubicBezTo>
                    <a:pt x="52582" y="264048"/>
                    <a:pt x="50824" y="255143"/>
                    <a:pt x="48565" y="244329"/>
                  </a:cubicBezTo>
                  <a:cubicBezTo>
                    <a:pt x="47895" y="241408"/>
                    <a:pt x="48649" y="238361"/>
                    <a:pt x="50574" y="236060"/>
                  </a:cubicBezTo>
                  <a:cubicBezTo>
                    <a:pt x="52415" y="233792"/>
                    <a:pt x="55177" y="232478"/>
                    <a:pt x="58106" y="232478"/>
                  </a:cubicBezTo>
                  <a:lnTo>
                    <a:pt x="58274" y="232478"/>
                  </a:lnTo>
                  <a:lnTo>
                    <a:pt x="177707" y="234260"/>
                  </a:lnTo>
                  <a:lnTo>
                    <a:pt x="182646" y="232511"/>
                  </a:lnTo>
                  <a:cubicBezTo>
                    <a:pt x="232277" y="214634"/>
                    <a:pt x="287349" y="215638"/>
                    <a:pt x="336228" y="235189"/>
                  </a:cubicBezTo>
                  <a:lnTo>
                    <a:pt x="407871" y="175631"/>
                  </a:lnTo>
                  <a:cubicBezTo>
                    <a:pt x="409294" y="173648"/>
                    <a:pt x="410717" y="171647"/>
                    <a:pt x="412224" y="169756"/>
                  </a:cubicBezTo>
                  <a:cubicBezTo>
                    <a:pt x="424444" y="153402"/>
                    <a:pt x="438588" y="137926"/>
                    <a:pt x="454072" y="123932"/>
                  </a:cubicBezTo>
                  <a:cubicBezTo>
                    <a:pt x="454407" y="123664"/>
                    <a:pt x="454741" y="123413"/>
                    <a:pt x="455076" y="123179"/>
                  </a:cubicBezTo>
                  <a:lnTo>
                    <a:pt x="522619" y="75874"/>
                  </a:lnTo>
                  <a:lnTo>
                    <a:pt x="527892" y="62458"/>
                  </a:lnTo>
                  <a:cubicBezTo>
                    <a:pt x="536178" y="41559"/>
                    <a:pt x="547059" y="21890"/>
                    <a:pt x="560366" y="3971"/>
                  </a:cubicBezTo>
                  <a:cubicBezTo>
                    <a:pt x="563546" y="-381"/>
                    <a:pt x="569657" y="-1294"/>
                    <a:pt x="574008" y="1920"/>
                  </a:cubicBezTo>
                  <a:cubicBezTo>
                    <a:pt x="578360" y="5134"/>
                    <a:pt x="579282" y="11269"/>
                    <a:pt x="576100" y="15613"/>
                  </a:cubicBezTo>
                  <a:cubicBezTo>
                    <a:pt x="563798" y="32168"/>
                    <a:pt x="553754" y="50338"/>
                    <a:pt x="546137" y="69622"/>
                  </a:cubicBezTo>
                  <a:lnTo>
                    <a:pt x="539777" y="85817"/>
                  </a:lnTo>
                  <a:cubicBezTo>
                    <a:pt x="539107" y="87642"/>
                    <a:pt x="537852" y="89215"/>
                    <a:pt x="536178" y="90320"/>
                  </a:cubicBezTo>
                  <a:lnTo>
                    <a:pt x="523875" y="98882"/>
                  </a:lnTo>
                  <a:lnTo>
                    <a:pt x="466794" y="138872"/>
                  </a:lnTo>
                  <a:cubicBezTo>
                    <a:pt x="452315" y="151912"/>
                    <a:pt x="439174" y="166299"/>
                    <a:pt x="427792" y="181632"/>
                  </a:cubicBezTo>
                  <a:cubicBezTo>
                    <a:pt x="426034" y="183800"/>
                    <a:pt x="424527" y="185951"/>
                    <a:pt x="423021" y="188043"/>
                  </a:cubicBezTo>
                  <a:cubicBezTo>
                    <a:pt x="422518" y="188721"/>
                    <a:pt x="421933" y="189341"/>
                    <a:pt x="421347" y="189876"/>
                  </a:cubicBezTo>
                  <a:lnTo>
                    <a:pt x="344179" y="254021"/>
                  </a:lnTo>
                  <a:cubicBezTo>
                    <a:pt x="341333" y="256390"/>
                    <a:pt x="337400" y="256934"/>
                    <a:pt x="333968" y="255486"/>
                  </a:cubicBezTo>
                  <a:cubicBezTo>
                    <a:pt x="309194" y="244739"/>
                    <a:pt x="282830" y="239291"/>
                    <a:pt x="255880" y="239291"/>
                  </a:cubicBezTo>
                  <a:cubicBezTo>
                    <a:pt x="233114" y="239291"/>
                    <a:pt x="210684" y="243208"/>
                    <a:pt x="189258" y="250933"/>
                  </a:cubicBezTo>
                  <a:lnTo>
                    <a:pt x="182646" y="253285"/>
                  </a:lnTo>
                  <a:cubicBezTo>
                    <a:pt x="181558" y="253686"/>
                    <a:pt x="180470" y="253828"/>
                    <a:pt x="179215" y="253862"/>
                  </a:cubicBezTo>
                  <a:lnTo>
                    <a:pt x="70158" y="252238"/>
                  </a:lnTo>
                  <a:cubicBezTo>
                    <a:pt x="71330" y="258373"/>
                    <a:pt x="72335" y="263964"/>
                    <a:pt x="73171" y="269354"/>
                  </a:cubicBezTo>
                  <a:cubicBezTo>
                    <a:pt x="77524" y="294505"/>
                    <a:pt x="80369" y="321137"/>
                    <a:pt x="81624" y="348355"/>
                  </a:cubicBezTo>
                  <a:cubicBezTo>
                    <a:pt x="84805" y="420191"/>
                    <a:pt x="65053" y="500866"/>
                    <a:pt x="25632" y="577088"/>
                  </a:cubicBezTo>
                  <a:lnTo>
                    <a:pt x="26553" y="577138"/>
                  </a:lnTo>
                  <a:cubicBezTo>
                    <a:pt x="27139" y="577138"/>
                    <a:pt x="28394" y="577222"/>
                    <a:pt x="29482" y="577330"/>
                  </a:cubicBezTo>
                  <a:lnTo>
                    <a:pt x="31407" y="577423"/>
                  </a:lnTo>
                  <a:cubicBezTo>
                    <a:pt x="39861" y="577841"/>
                    <a:pt x="48230" y="578268"/>
                    <a:pt x="56683" y="578619"/>
                  </a:cubicBezTo>
                  <a:cubicBezTo>
                    <a:pt x="60951" y="578845"/>
                    <a:pt x="65053" y="578988"/>
                    <a:pt x="69238" y="579130"/>
                  </a:cubicBezTo>
                  <a:lnTo>
                    <a:pt x="70410" y="579172"/>
                  </a:lnTo>
                  <a:cubicBezTo>
                    <a:pt x="84972" y="579791"/>
                    <a:pt x="99201" y="580268"/>
                    <a:pt x="113346" y="580645"/>
                  </a:cubicBezTo>
                  <a:lnTo>
                    <a:pt x="137868" y="581197"/>
                  </a:lnTo>
                  <a:cubicBezTo>
                    <a:pt x="139040" y="581231"/>
                    <a:pt x="139961" y="581272"/>
                    <a:pt x="141049" y="581365"/>
                  </a:cubicBezTo>
                  <a:cubicBezTo>
                    <a:pt x="164484" y="582118"/>
                    <a:pt x="188923" y="586562"/>
                    <a:pt x="212525" y="590856"/>
                  </a:cubicBezTo>
                  <a:cubicBezTo>
                    <a:pt x="235039" y="594948"/>
                    <a:pt x="256215" y="598765"/>
                    <a:pt x="273205" y="598656"/>
                  </a:cubicBezTo>
                  <a:cubicBezTo>
                    <a:pt x="333299" y="598204"/>
                    <a:pt x="488471" y="554758"/>
                    <a:pt x="551243" y="494019"/>
                  </a:cubicBezTo>
                  <a:cubicBezTo>
                    <a:pt x="551996" y="493258"/>
                    <a:pt x="552917" y="492630"/>
                    <a:pt x="553921" y="492170"/>
                  </a:cubicBezTo>
                  <a:cubicBezTo>
                    <a:pt x="584470" y="478084"/>
                    <a:pt x="638706" y="437240"/>
                    <a:pt x="692187" y="388110"/>
                  </a:cubicBezTo>
                  <a:cubicBezTo>
                    <a:pt x="717045" y="365278"/>
                    <a:pt x="736964" y="338286"/>
                    <a:pt x="754541" y="314466"/>
                  </a:cubicBezTo>
                  <a:cubicBezTo>
                    <a:pt x="773456" y="288947"/>
                    <a:pt x="789693" y="266919"/>
                    <a:pt x="808023" y="254908"/>
                  </a:cubicBezTo>
                  <a:cubicBezTo>
                    <a:pt x="812542" y="251937"/>
                    <a:pt x="818568" y="253192"/>
                    <a:pt x="821582" y="257720"/>
                  </a:cubicBezTo>
                  <a:cubicBezTo>
                    <a:pt x="824511" y="262240"/>
                    <a:pt x="823255" y="268316"/>
                    <a:pt x="818736" y="271279"/>
                  </a:cubicBezTo>
                  <a:cubicBezTo>
                    <a:pt x="803335" y="281364"/>
                    <a:pt x="788019" y="302096"/>
                    <a:pt x="770359" y="326092"/>
                  </a:cubicBezTo>
                  <a:cubicBezTo>
                    <a:pt x="752197" y="350623"/>
                    <a:pt x="731692" y="378427"/>
                    <a:pt x="705411" y="402531"/>
                  </a:cubicBezTo>
                  <a:cubicBezTo>
                    <a:pt x="650590" y="452908"/>
                    <a:pt x="596523" y="493601"/>
                    <a:pt x="563630" y="509244"/>
                  </a:cubicBezTo>
                  <a:cubicBezTo>
                    <a:pt x="494330" y="575029"/>
                    <a:pt x="334471" y="617781"/>
                    <a:pt x="273373" y="618241"/>
                  </a:cubicBezTo>
                  <a:cubicBezTo>
                    <a:pt x="273037" y="618241"/>
                    <a:pt x="272619" y="618241"/>
                    <a:pt x="272284" y="6182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0224588" y="3218621"/>
              <a:ext cx="183761" cy="112320"/>
            </a:xfrm>
            <a:custGeom>
              <a:avLst/>
              <a:gdLst/>
              <a:ahLst/>
              <a:cxnLst/>
              <a:rect l="l" t="t" r="r" b="b"/>
              <a:pathLst>
                <a:path w="183761" h="112320" extrusionOk="0">
                  <a:moveTo>
                    <a:pt x="173973" y="112312"/>
                  </a:moveTo>
                  <a:cubicBezTo>
                    <a:pt x="172801" y="112312"/>
                    <a:pt x="171713" y="112128"/>
                    <a:pt x="170625" y="111734"/>
                  </a:cubicBezTo>
                  <a:cubicBezTo>
                    <a:pt x="57468" y="70757"/>
                    <a:pt x="4990" y="18882"/>
                    <a:pt x="2814" y="16689"/>
                  </a:cubicBezTo>
                  <a:cubicBezTo>
                    <a:pt x="-952" y="12856"/>
                    <a:pt x="-952" y="6671"/>
                    <a:pt x="2898" y="2854"/>
                  </a:cubicBezTo>
                  <a:cubicBezTo>
                    <a:pt x="6664" y="-963"/>
                    <a:pt x="12858" y="-946"/>
                    <a:pt x="16708" y="2871"/>
                  </a:cubicBezTo>
                  <a:cubicBezTo>
                    <a:pt x="17210" y="3373"/>
                    <a:pt x="68599" y="53975"/>
                    <a:pt x="177321" y="93321"/>
                  </a:cubicBezTo>
                  <a:cubicBezTo>
                    <a:pt x="182342" y="95162"/>
                    <a:pt x="185021" y="100778"/>
                    <a:pt x="183179" y="105867"/>
                  </a:cubicBezTo>
                  <a:cubicBezTo>
                    <a:pt x="181673" y="109851"/>
                    <a:pt x="177990" y="112320"/>
                    <a:pt x="173973" y="11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0226302" y="3304494"/>
              <a:ext cx="188334" cy="114227"/>
            </a:xfrm>
            <a:custGeom>
              <a:avLst/>
              <a:gdLst/>
              <a:ahLst/>
              <a:cxnLst/>
              <a:rect l="l" t="t" r="r" b="b"/>
              <a:pathLst>
                <a:path w="188334" h="114227" extrusionOk="0">
                  <a:moveTo>
                    <a:pt x="178536" y="114219"/>
                  </a:moveTo>
                  <a:cubicBezTo>
                    <a:pt x="177449" y="114219"/>
                    <a:pt x="176276" y="114035"/>
                    <a:pt x="175189" y="113642"/>
                  </a:cubicBezTo>
                  <a:cubicBezTo>
                    <a:pt x="62199" y="72706"/>
                    <a:pt x="5369" y="19116"/>
                    <a:pt x="3026" y="16864"/>
                  </a:cubicBezTo>
                  <a:cubicBezTo>
                    <a:pt x="-908" y="13123"/>
                    <a:pt x="-992" y="6938"/>
                    <a:pt x="2691" y="3029"/>
                  </a:cubicBezTo>
                  <a:cubicBezTo>
                    <a:pt x="6457" y="-888"/>
                    <a:pt x="12651" y="-1022"/>
                    <a:pt x="16585" y="2719"/>
                  </a:cubicBezTo>
                  <a:cubicBezTo>
                    <a:pt x="17086" y="3238"/>
                    <a:pt x="72995" y="55824"/>
                    <a:pt x="181884" y="95229"/>
                  </a:cubicBezTo>
                  <a:cubicBezTo>
                    <a:pt x="186989" y="97070"/>
                    <a:pt x="189584" y="102686"/>
                    <a:pt x="187743" y="107775"/>
                  </a:cubicBezTo>
                  <a:cubicBezTo>
                    <a:pt x="186320" y="111759"/>
                    <a:pt x="182554" y="114228"/>
                    <a:pt x="178536" y="114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0242166" y="3157098"/>
              <a:ext cx="79418" cy="120637"/>
            </a:xfrm>
            <a:custGeom>
              <a:avLst/>
              <a:gdLst/>
              <a:ahLst/>
              <a:cxnLst/>
              <a:rect l="l" t="t" r="r" b="b"/>
              <a:pathLst>
                <a:path w="79418" h="120637" extrusionOk="0">
                  <a:moveTo>
                    <a:pt x="65585" y="120637"/>
                  </a:moveTo>
                  <a:cubicBezTo>
                    <a:pt x="64330" y="120637"/>
                    <a:pt x="63074" y="120403"/>
                    <a:pt x="61819" y="119901"/>
                  </a:cubicBezTo>
                  <a:cubicBezTo>
                    <a:pt x="56881" y="117850"/>
                    <a:pt x="54454" y="112150"/>
                    <a:pt x="56462" y="107154"/>
                  </a:cubicBezTo>
                  <a:cubicBezTo>
                    <a:pt x="56965" y="105940"/>
                    <a:pt x="67593" y="78438"/>
                    <a:pt x="48428" y="53940"/>
                  </a:cubicBezTo>
                  <a:cubicBezTo>
                    <a:pt x="27504" y="27233"/>
                    <a:pt x="6580" y="19047"/>
                    <a:pt x="6329" y="18963"/>
                  </a:cubicBezTo>
                  <a:cubicBezTo>
                    <a:pt x="1307" y="17055"/>
                    <a:pt x="-1288" y="11422"/>
                    <a:pt x="637" y="6376"/>
                  </a:cubicBezTo>
                  <a:cubicBezTo>
                    <a:pt x="2478" y="1337"/>
                    <a:pt x="8086" y="-1266"/>
                    <a:pt x="13108" y="609"/>
                  </a:cubicBezTo>
                  <a:cubicBezTo>
                    <a:pt x="14196" y="994"/>
                    <a:pt x="39221" y="10460"/>
                    <a:pt x="63827" y="41871"/>
                  </a:cubicBezTo>
                  <a:cubicBezTo>
                    <a:pt x="90191" y="75542"/>
                    <a:pt x="75294" y="112996"/>
                    <a:pt x="74624" y="114569"/>
                  </a:cubicBezTo>
                  <a:cubicBezTo>
                    <a:pt x="73034" y="118344"/>
                    <a:pt x="69435" y="120637"/>
                    <a:pt x="65585" y="120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0426127" y="3130976"/>
              <a:ext cx="132811" cy="43763"/>
            </a:xfrm>
            <a:custGeom>
              <a:avLst/>
              <a:gdLst/>
              <a:ahLst/>
              <a:cxnLst/>
              <a:rect l="l" t="t" r="r" b="b"/>
              <a:pathLst>
                <a:path w="132811" h="43763" extrusionOk="0">
                  <a:moveTo>
                    <a:pt x="75632" y="43755"/>
                  </a:moveTo>
                  <a:cubicBezTo>
                    <a:pt x="71614" y="43755"/>
                    <a:pt x="67430" y="43403"/>
                    <a:pt x="63077" y="42625"/>
                  </a:cubicBezTo>
                  <a:cubicBezTo>
                    <a:pt x="24326" y="35737"/>
                    <a:pt x="4072" y="17809"/>
                    <a:pt x="3235" y="17056"/>
                  </a:cubicBezTo>
                  <a:cubicBezTo>
                    <a:pt x="-783" y="13432"/>
                    <a:pt x="-1118" y="7238"/>
                    <a:pt x="2565" y="3229"/>
                  </a:cubicBezTo>
                  <a:cubicBezTo>
                    <a:pt x="6164" y="-797"/>
                    <a:pt x="12358" y="-1089"/>
                    <a:pt x="16375" y="2526"/>
                  </a:cubicBezTo>
                  <a:cubicBezTo>
                    <a:pt x="16458" y="2643"/>
                    <a:pt x="33616" y="17508"/>
                    <a:pt x="66425" y="23358"/>
                  </a:cubicBezTo>
                  <a:cubicBezTo>
                    <a:pt x="96388" y="28623"/>
                    <a:pt x="114550" y="5983"/>
                    <a:pt x="115304" y="5012"/>
                  </a:cubicBezTo>
                  <a:cubicBezTo>
                    <a:pt x="118568" y="794"/>
                    <a:pt x="124761" y="-2"/>
                    <a:pt x="129030" y="3296"/>
                  </a:cubicBezTo>
                  <a:cubicBezTo>
                    <a:pt x="133299" y="6602"/>
                    <a:pt x="134051" y="12704"/>
                    <a:pt x="130788" y="16972"/>
                  </a:cubicBezTo>
                  <a:cubicBezTo>
                    <a:pt x="129866" y="18186"/>
                    <a:pt x="109779" y="43763"/>
                    <a:pt x="75632" y="43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0403504" y="3625952"/>
              <a:ext cx="191491" cy="128582"/>
            </a:xfrm>
            <a:custGeom>
              <a:avLst/>
              <a:gdLst/>
              <a:ahLst/>
              <a:cxnLst/>
              <a:rect l="l" t="t" r="r" b="b"/>
              <a:pathLst>
                <a:path w="191491" h="128582" extrusionOk="0">
                  <a:moveTo>
                    <a:pt x="175840" y="128583"/>
                  </a:moveTo>
                  <a:cubicBezTo>
                    <a:pt x="175840" y="128583"/>
                    <a:pt x="-17832" y="111057"/>
                    <a:pt x="1334" y="40451"/>
                  </a:cubicBezTo>
                  <a:cubicBezTo>
                    <a:pt x="20500" y="-30164"/>
                    <a:pt x="191492" y="13141"/>
                    <a:pt x="191492" y="13141"/>
                  </a:cubicBezTo>
                  <a:lnTo>
                    <a:pt x="175840" y="128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0393667" y="3615827"/>
              <a:ext cx="211126" cy="148508"/>
            </a:xfrm>
            <a:custGeom>
              <a:avLst/>
              <a:gdLst/>
              <a:ahLst/>
              <a:cxnLst/>
              <a:rect l="l" t="t" r="r" b="b"/>
              <a:pathLst>
                <a:path w="211126" h="148508" extrusionOk="0">
                  <a:moveTo>
                    <a:pt x="185761" y="148509"/>
                  </a:moveTo>
                  <a:cubicBezTo>
                    <a:pt x="185427" y="148509"/>
                    <a:pt x="185175" y="148492"/>
                    <a:pt x="184841" y="148467"/>
                  </a:cubicBezTo>
                  <a:cubicBezTo>
                    <a:pt x="179066" y="147940"/>
                    <a:pt x="42641" y="135076"/>
                    <a:pt x="8410" y="85846"/>
                  </a:cubicBezTo>
                  <a:cubicBezTo>
                    <a:pt x="291" y="74203"/>
                    <a:pt x="-1969" y="61465"/>
                    <a:pt x="1714" y="48007"/>
                  </a:cubicBezTo>
                  <a:cubicBezTo>
                    <a:pt x="22889" y="-29638"/>
                    <a:pt x="185343" y="9105"/>
                    <a:pt x="203756" y="13775"/>
                  </a:cubicBezTo>
                  <a:cubicBezTo>
                    <a:pt x="208527" y="14997"/>
                    <a:pt x="211707" y="19650"/>
                    <a:pt x="211038" y="24580"/>
                  </a:cubicBezTo>
                  <a:lnTo>
                    <a:pt x="195386" y="140022"/>
                  </a:lnTo>
                  <a:cubicBezTo>
                    <a:pt x="194800" y="144910"/>
                    <a:pt x="190616" y="148500"/>
                    <a:pt x="185761" y="148500"/>
                  </a:cubicBezTo>
                  <a:close/>
                  <a:moveTo>
                    <a:pt x="99805" y="19843"/>
                  </a:moveTo>
                  <a:cubicBezTo>
                    <a:pt x="61808" y="19843"/>
                    <a:pt x="27576" y="27627"/>
                    <a:pt x="20629" y="53146"/>
                  </a:cubicBezTo>
                  <a:cubicBezTo>
                    <a:pt x="18537" y="60971"/>
                    <a:pt x="19709" y="67809"/>
                    <a:pt x="24479" y="74664"/>
                  </a:cubicBezTo>
                  <a:cubicBezTo>
                    <a:pt x="46743" y="106728"/>
                    <a:pt x="134958" y="123065"/>
                    <a:pt x="177308" y="127987"/>
                  </a:cubicBezTo>
                  <a:lnTo>
                    <a:pt x="190449" y="30732"/>
                  </a:lnTo>
                  <a:cubicBezTo>
                    <a:pt x="167432" y="25543"/>
                    <a:pt x="132196" y="19843"/>
                    <a:pt x="99722" y="19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9960114" y="4711855"/>
              <a:ext cx="155303" cy="207159"/>
            </a:xfrm>
            <a:custGeom>
              <a:avLst/>
              <a:gdLst/>
              <a:ahLst/>
              <a:cxnLst/>
              <a:rect l="l" t="t" r="r" b="b"/>
              <a:pathLst>
                <a:path w="155303" h="207159" extrusionOk="0">
                  <a:moveTo>
                    <a:pt x="120569" y="135968"/>
                  </a:moveTo>
                  <a:cubicBezTo>
                    <a:pt x="120569" y="135968"/>
                    <a:pt x="61145" y="-44774"/>
                    <a:pt x="11262" y="10516"/>
                  </a:cubicBezTo>
                  <a:cubicBezTo>
                    <a:pt x="-38621" y="65814"/>
                    <a:pt x="93368" y="207160"/>
                    <a:pt x="93368" y="207160"/>
                  </a:cubicBezTo>
                  <a:lnTo>
                    <a:pt x="155303" y="189156"/>
                  </a:lnTo>
                  <a:lnTo>
                    <a:pt x="120569" y="1359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9950282" y="4702069"/>
              <a:ext cx="174966" cy="226738"/>
            </a:xfrm>
            <a:custGeom>
              <a:avLst/>
              <a:gdLst/>
              <a:ahLst/>
              <a:cxnLst/>
              <a:rect l="l" t="t" r="r" b="b"/>
              <a:pathLst>
                <a:path w="174966" h="226738" extrusionOk="0">
                  <a:moveTo>
                    <a:pt x="103201" y="226739"/>
                  </a:moveTo>
                  <a:cubicBezTo>
                    <a:pt x="100522" y="226739"/>
                    <a:pt x="97927" y="225642"/>
                    <a:pt x="96087" y="223633"/>
                  </a:cubicBezTo>
                  <a:cubicBezTo>
                    <a:pt x="81942" y="208484"/>
                    <a:pt x="-40505" y="73985"/>
                    <a:pt x="13813" y="13749"/>
                  </a:cubicBezTo>
                  <a:cubicBezTo>
                    <a:pt x="26535" y="-337"/>
                    <a:pt x="39424" y="-1107"/>
                    <a:pt x="48045" y="717"/>
                  </a:cubicBezTo>
                  <a:cubicBezTo>
                    <a:pt x="93827" y="10376"/>
                    <a:pt x="133164" y="123231"/>
                    <a:pt x="139273" y="141469"/>
                  </a:cubicBezTo>
                  <a:lnTo>
                    <a:pt x="173338" y="193586"/>
                  </a:lnTo>
                  <a:cubicBezTo>
                    <a:pt x="175095" y="196190"/>
                    <a:pt x="175430" y="199437"/>
                    <a:pt x="174342" y="202341"/>
                  </a:cubicBezTo>
                  <a:cubicBezTo>
                    <a:pt x="173254" y="205253"/>
                    <a:pt x="170910" y="207480"/>
                    <a:pt x="167898" y="208342"/>
                  </a:cubicBezTo>
                  <a:lnTo>
                    <a:pt x="105963" y="226345"/>
                  </a:lnTo>
                  <a:cubicBezTo>
                    <a:pt x="105041" y="226605"/>
                    <a:pt x="104121" y="226739"/>
                    <a:pt x="103201" y="226739"/>
                  </a:cubicBezTo>
                  <a:close/>
                  <a:moveTo>
                    <a:pt x="41349" y="19574"/>
                  </a:moveTo>
                  <a:cubicBezTo>
                    <a:pt x="38085" y="19574"/>
                    <a:pt x="33733" y="20946"/>
                    <a:pt x="28376" y="26855"/>
                  </a:cubicBezTo>
                  <a:cubicBezTo>
                    <a:pt x="-6274" y="65280"/>
                    <a:pt x="69387" y="165054"/>
                    <a:pt x="106297" y="205840"/>
                  </a:cubicBezTo>
                  <a:lnTo>
                    <a:pt x="149735" y="193218"/>
                  </a:lnTo>
                  <a:lnTo>
                    <a:pt x="122199" y="151111"/>
                  </a:lnTo>
                  <a:cubicBezTo>
                    <a:pt x="121697" y="150391"/>
                    <a:pt x="121362" y="149621"/>
                    <a:pt x="121111" y="148809"/>
                  </a:cubicBezTo>
                  <a:cubicBezTo>
                    <a:pt x="105712" y="101998"/>
                    <a:pt x="71145" y="25592"/>
                    <a:pt x="44028" y="19867"/>
                  </a:cubicBezTo>
                  <a:cubicBezTo>
                    <a:pt x="43191" y="19700"/>
                    <a:pt x="42354" y="19566"/>
                    <a:pt x="41349" y="19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1619332" y="4918362"/>
              <a:ext cx="116942" cy="163906"/>
            </a:xfrm>
            <a:custGeom>
              <a:avLst/>
              <a:gdLst/>
              <a:ahLst/>
              <a:cxnLst/>
              <a:rect l="l" t="t" r="r" b="b"/>
              <a:pathLst>
                <a:path w="116942" h="163906" extrusionOk="0">
                  <a:moveTo>
                    <a:pt x="116942" y="64546"/>
                  </a:moveTo>
                  <a:cubicBezTo>
                    <a:pt x="116942" y="64546"/>
                    <a:pt x="67478" y="181863"/>
                    <a:pt x="37682" y="161542"/>
                  </a:cubicBezTo>
                  <a:cubicBezTo>
                    <a:pt x="-73717" y="85721"/>
                    <a:pt x="97357" y="0"/>
                    <a:pt x="97357" y="0"/>
                  </a:cubicBezTo>
                  <a:lnTo>
                    <a:pt x="116942" y="64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1609509" y="4908554"/>
              <a:ext cx="136578" cy="183502"/>
            </a:xfrm>
            <a:custGeom>
              <a:avLst/>
              <a:gdLst/>
              <a:ahLst/>
              <a:cxnLst/>
              <a:rect l="l" t="t" r="r" b="b"/>
              <a:pathLst>
                <a:path w="136578" h="183502" extrusionOk="0">
                  <a:moveTo>
                    <a:pt x="54955" y="183502"/>
                  </a:moveTo>
                  <a:cubicBezTo>
                    <a:pt x="50351" y="183502"/>
                    <a:pt x="45916" y="182130"/>
                    <a:pt x="41982" y="179435"/>
                  </a:cubicBezTo>
                  <a:cubicBezTo>
                    <a:pt x="12520" y="159398"/>
                    <a:pt x="-1540" y="136423"/>
                    <a:pt x="134" y="111139"/>
                  </a:cubicBezTo>
                  <a:cubicBezTo>
                    <a:pt x="4151" y="51145"/>
                    <a:pt x="98727" y="3062"/>
                    <a:pt x="102745" y="1045"/>
                  </a:cubicBezTo>
                  <a:cubicBezTo>
                    <a:pt x="105340" y="-261"/>
                    <a:pt x="108352" y="-344"/>
                    <a:pt x="111031" y="802"/>
                  </a:cubicBezTo>
                  <a:cubicBezTo>
                    <a:pt x="113625" y="1941"/>
                    <a:pt x="115717" y="4192"/>
                    <a:pt x="116554" y="6946"/>
                  </a:cubicBezTo>
                  <a:lnTo>
                    <a:pt x="136140" y="71501"/>
                  </a:lnTo>
                  <a:cubicBezTo>
                    <a:pt x="136809" y="73693"/>
                    <a:pt x="136726" y="76054"/>
                    <a:pt x="135805" y="78163"/>
                  </a:cubicBezTo>
                  <a:cubicBezTo>
                    <a:pt x="129193" y="93897"/>
                    <a:pt x="94375" y="172906"/>
                    <a:pt x="62152" y="182423"/>
                  </a:cubicBezTo>
                  <a:cubicBezTo>
                    <a:pt x="59725" y="183142"/>
                    <a:pt x="57298" y="183502"/>
                    <a:pt x="54955" y="183502"/>
                  </a:cubicBezTo>
                  <a:close/>
                  <a:moveTo>
                    <a:pt x="101238" y="24112"/>
                  </a:moveTo>
                  <a:cubicBezTo>
                    <a:pt x="72531" y="40633"/>
                    <a:pt x="22062" y="76723"/>
                    <a:pt x="19718" y="112461"/>
                  </a:cubicBezTo>
                  <a:cubicBezTo>
                    <a:pt x="18547" y="130314"/>
                    <a:pt x="29678" y="147404"/>
                    <a:pt x="52945" y="163248"/>
                  </a:cubicBezTo>
                  <a:cubicBezTo>
                    <a:pt x="53950" y="163901"/>
                    <a:pt x="54870" y="164152"/>
                    <a:pt x="56628" y="163650"/>
                  </a:cubicBezTo>
                  <a:cubicBezTo>
                    <a:pt x="73283" y="158720"/>
                    <a:pt x="101071" y="109247"/>
                    <a:pt x="116387" y="73794"/>
                  </a:cubicBezTo>
                  <a:lnTo>
                    <a:pt x="101238" y="24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0964262" y="2692282"/>
              <a:ext cx="209826" cy="159064"/>
            </a:xfrm>
            <a:custGeom>
              <a:avLst/>
              <a:gdLst/>
              <a:ahLst/>
              <a:cxnLst/>
              <a:rect l="l" t="t" r="r" b="b"/>
              <a:pathLst>
                <a:path w="209826" h="159064" extrusionOk="0">
                  <a:moveTo>
                    <a:pt x="200034" y="159064"/>
                  </a:moveTo>
                  <a:cubicBezTo>
                    <a:pt x="103700" y="159064"/>
                    <a:pt x="0" y="112354"/>
                    <a:pt x="0" y="9792"/>
                  </a:cubicBezTo>
                  <a:cubicBezTo>
                    <a:pt x="0" y="4386"/>
                    <a:pt x="4352" y="0"/>
                    <a:pt x="9793" y="0"/>
                  </a:cubicBezTo>
                  <a:cubicBezTo>
                    <a:pt x="15149" y="0"/>
                    <a:pt x="19585" y="4386"/>
                    <a:pt x="19585" y="9792"/>
                  </a:cubicBezTo>
                  <a:cubicBezTo>
                    <a:pt x="19585" y="98904"/>
                    <a:pt x="113157" y="139479"/>
                    <a:pt x="200034" y="139479"/>
                  </a:cubicBezTo>
                  <a:cubicBezTo>
                    <a:pt x="205474" y="139479"/>
                    <a:pt x="209826" y="143865"/>
                    <a:pt x="209826" y="149272"/>
                  </a:cubicBezTo>
                  <a:cubicBezTo>
                    <a:pt x="209826" y="154679"/>
                    <a:pt x="205474" y="159064"/>
                    <a:pt x="200034" y="15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1231474" y="2754058"/>
              <a:ext cx="154113" cy="99464"/>
            </a:xfrm>
            <a:custGeom>
              <a:avLst/>
              <a:gdLst/>
              <a:ahLst/>
              <a:cxnLst/>
              <a:rect l="l" t="t" r="r" b="b"/>
              <a:pathLst>
                <a:path w="154113" h="99464" extrusionOk="0">
                  <a:moveTo>
                    <a:pt x="9822" y="99456"/>
                  </a:moveTo>
                  <a:cubicBezTo>
                    <a:pt x="4800" y="99456"/>
                    <a:pt x="532" y="95589"/>
                    <a:pt x="30" y="90467"/>
                  </a:cubicBezTo>
                  <a:cubicBezTo>
                    <a:pt x="-389" y="85085"/>
                    <a:pt x="3629" y="80357"/>
                    <a:pt x="8985" y="79905"/>
                  </a:cubicBezTo>
                  <a:cubicBezTo>
                    <a:pt x="101553" y="72255"/>
                    <a:pt x="134529" y="38676"/>
                    <a:pt x="134529" y="9792"/>
                  </a:cubicBezTo>
                  <a:cubicBezTo>
                    <a:pt x="134529" y="4386"/>
                    <a:pt x="138965" y="0"/>
                    <a:pt x="144321" y="0"/>
                  </a:cubicBezTo>
                  <a:cubicBezTo>
                    <a:pt x="149762" y="0"/>
                    <a:pt x="154114" y="4386"/>
                    <a:pt x="154114" y="9792"/>
                  </a:cubicBezTo>
                  <a:cubicBezTo>
                    <a:pt x="154114" y="28038"/>
                    <a:pt x="143820" y="88416"/>
                    <a:pt x="10659" y="99431"/>
                  </a:cubicBezTo>
                  <a:cubicBezTo>
                    <a:pt x="10324" y="99456"/>
                    <a:pt x="10073" y="99464"/>
                    <a:pt x="9822" y="99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1293798" y="3399134"/>
              <a:ext cx="158866" cy="106422"/>
            </a:xfrm>
            <a:custGeom>
              <a:avLst/>
              <a:gdLst/>
              <a:ahLst/>
              <a:cxnLst/>
              <a:rect l="l" t="t" r="r" b="b"/>
              <a:pathLst>
                <a:path w="158866" h="106422" extrusionOk="0">
                  <a:moveTo>
                    <a:pt x="9769" y="106422"/>
                  </a:moveTo>
                  <a:cubicBezTo>
                    <a:pt x="5082" y="106422"/>
                    <a:pt x="981" y="103041"/>
                    <a:pt x="144" y="98262"/>
                  </a:cubicBezTo>
                  <a:cubicBezTo>
                    <a:pt x="-777" y="92930"/>
                    <a:pt x="2822" y="87884"/>
                    <a:pt x="8178" y="86980"/>
                  </a:cubicBezTo>
                  <a:cubicBezTo>
                    <a:pt x="59568" y="78292"/>
                    <a:pt x="98236" y="54079"/>
                    <a:pt x="141673" y="3417"/>
                  </a:cubicBezTo>
                  <a:cubicBezTo>
                    <a:pt x="145189" y="-675"/>
                    <a:pt x="151383" y="-1169"/>
                    <a:pt x="155483" y="2354"/>
                  </a:cubicBezTo>
                  <a:cubicBezTo>
                    <a:pt x="159585" y="5870"/>
                    <a:pt x="160003" y="12055"/>
                    <a:pt x="156488" y="16164"/>
                  </a:cubicBezTo>
                  <a:cubicBezTo>
                    <a:pt x="110455" y="69931"/>
                    <a:pt x="67100" y="96889"/>
                    <a:pt x="11443" y="106288"/>
                  </a:cubicBezTo>
                  <a:cubicBezTo>
                    <a:pt x="10857" y="106380"/>
                    <a:pt x="10355" y="106422"/>
                    <a:pt x="9769" y="106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0819560" y="3189737"/>
              <a:ext cx="54301" cy="367074"/>
            </a:xfrm>
            <a:custGeom>
              <a:avLst/>
              <a:gdLst/>
              <a:ahLst/>
              <a:cxnLst/>
              <a:rect l="l" t="t" r="r" b="b"/>
              <a:pathLst>
                <a:path w="54301" h="367074" extrusionOk="0">
                  <a:moveTo>
                    <a:pt x="9952" y="367066"/>
                  </a:moveTo>
                  <a:cubicBezTo>
                    <a:pt x="6855" y="367066"/>
                    <a:pt x="3842" y="365568"/>
                    <a:pt x="2000" y="363074"/>
                  </a:cubicBezTo>
                  <a:cubicBezTo>
                    <a:pt x="-1180" y="358781"/>
                    <a:pt x="-426" y="356287"/>
                    <a:pt x="3256" y="344301"/>
                  </a:cubicBezTo>
                  <a:cubicBezTo>
                    <a:pt x="52302" y="184099"/>
                    <a:pt x="35060" y="75813"/>
                    <a:pt x="12044" y="13183"/>
                  </a:cubicBezTo>
                  <a:cubicBezTo>
                    <a:pt x="10119" y="8111"/>
                    <a:pt x="12714" y="2478"/>
                    <a:pt x="17819" y="612"/>
                  </a:cubicBezTo>
                  <a:cubicBezTo>
                    <a:pt x="22924" y="-1271"/>
                    <a:pt x="28532" y="1340"/>
                    <a:pt x="30374" y="6420"/>
                  </a:cubicBezTo>
                  <a:cubicBezTo>
                    <a:pt x="54478" y="71879"/>
                    <a:pt x="72557" y="184609"/>
                    <a:pt x="22004" y="350026"/>
                  </a:cubicBezTo>
                  <a:cubicBezTo>
                    <a:pt x="20916" y="353558"/>
                    <a:pt x="20079" y="356119"/>
                    <a:pt x="19744" y="357617"/>
                  </a:cubicBezTo>
                  <a:cubicBezTo>
                    <a:pt x="19577" y="362865"/>
                    <a:pt x="15225" y="367075"/>
                    <a:pt x="9952" y="367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10949449" y="3179527"/>
              <a:ext cx="94740" cy="203548"/>
            </a:xfrm>
            <a:custGeom>
              <a:avLst/>
              <a:gdLst/>
              <a:ahLst/>
              <a:cxnLst/>
              <a:rect l="l" t="t" r="r" b="b"/>
              <a:pathLst>
                <a:path w="94740" h="203548" extrusionOk="0">
                  <a:moveTo>
                    <a:pt x="80599" y="203549"/>
                  </a:moveTo>
                  <a:cubicBezTo>
                    <a:pt x="79930" y="203549"/>
                    <a:pt x="79259" y="203490"/>
                    <a:pt x="78674" y="203356"/>
                  </a:cubicBezTo>
                  <a:cubicBezTo>
                    <a:pt x="73317" y="202310"/>
                    <a:pt x="69886" y="197154"/>
                    <a:pt x="70974" y="191848"/>
                  </a:cubicBezTo>
                  <a:cubicBezTo>
                    <a:pt x="83696" y="127787"/>
                    <a:pt x="64780" y="69133"/>
                    <a:pt x="40425" y="39429"/>
                  </a:cubicBezTo>
                  <a:cubicBezTo>
                    <a:pt x="30046" y="26816"/>
                    <a:pt x="18915" y="19585"/>
                    <a:pt x="9792" y="19585"/>
                  </a:cubicBezTo>
                  <a:cubicBezTo>
                    <a:pt x="4352" y="19585"/>
                    <a:pt x="0" y="15199"/>
                    <a:pt x="0" y="9792"/>
                  </a:cubicBezTo>
                  <a:cubicBezTo>
                    <a:pt x="0" y="4386"/>
                    <a:pt x="4352" y="0"/>
                    <a:pt x="9792" y="0"/>
                  </a:cubicBezTo>
                  <a:cubicBezTo>
                    <a:pt x="25025" y="0"/>
                    <a:pt x="41262" y="9583"/>
                    <a:pt x="55574" y="26992"/>
                  </a:cubicBezTo>
                  <a:cubicBezTo>
                    <a:pt x="80850" y="57826"/>
                    <a:pt x="105122" y="120506"/>
                    <a:pt x="90140" y="195665"/>
                  </a:cubicBezTo>
                  <a:cubicBezTo>
                    <a:pt x="89220" y="200327"/>
                    <a:pt x="85118" y="203541"/>
                    <a:pt x="80599" y="20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1169932" y="3022781"/>
              <a:ext cx="131267" cy="33319"/>
            </a:xfrm>
            <a:custGeom>
              <a:avLst/>
              <a:gdLst/>
              <a:ahLst/>
              <a:cxnLst/>
              <a:rect l="l" t="t" r="r" b="b"/>
              <a:pathLst>
                <a:path w="131267" h="33319" extrusionOk="0">
                  <a:moveTo>
                    <a:pt x="9764" y="33319"/>
                  </a:moveTo>
                  <a:cubicBezTo>
                    <a:pt x="6165" y="33319"/>
                    <a:pt x="2650" y="31277"/>
                    <a:pt x="976" y="27770"/>
                  </a:cubicBezTo>
                  <a:cubicBezTo>
                    <a:pt x="-1367" y="22899"/>
                    <a:pt x="641" y="17049"/>
                    <a:pt x="5579" y="14705"/>
                  </a:cubicBezTo>
                  <a:cubicBezTo>
                    <a:pt x="36882" y="-360"/>
                    <a:pt x="86597" y="-4378"/>
                    <a:pt x="123926" y="5114"/>
                  </a:cubicBezTo>
                  <a:cubicBezTo>
                    <a:pt x="129199" y="6444"/>
                    <a:pt x="132296" y="11776"/>
                    <a:pt x="130956" y="17015"/>
                  </a:cubicBezTo>
                  <a:cubicBezTo>
                    <a:pt x="129617" y="22254"/>
                    <a:pt x="124260" y="25393"/>
                    <a:pt x="119071" y="24079"/>
                  </a:cubicBezTo>
                  <a:cubicBezTo>
                    <a:pt x="86346" y="15743"/>
                    <a:pt x="41150" y="19300"/>
                    <a:pt x="14032" y="32340"/>
                  </a:cubicBezTo>
                  <a:cubicBezTo>
                    <a:pt x="12694" y="33001"/>
                    <a:pt x="11271" y="33311"/>
                    <a:pt x="9848" y="33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0661429" y="2897468"/>
              <a:ext cx="63065" cy="83280"/>
            </a:xfrm>
            <a:custGeom>
              <a:avLst/>
              <a:gdLst/>
              <a:ahLst/>
              <a:cxnLst/>
              <a:rect l="l" t="t" r="r" b="b"/>
              <a:pathLst>
                <a:path w="63065" h="83280" extrusionOk="0">
                  <a:moveTo>
                    <a:pt x="53252" y="83281"/>
                  </a:moveTo>
                  <a:cubicBezTo>
                    <a:pt x="50155" y="83281"/>
                    <a:pt x="47058" y="81791"/>
                    <a:pt x="45217" y="79012"/>
                  </a:cubicBezTo>
                  <a:lnTo>
                    <a:pt x="1695" y="15320"/>
                  </a:lnTo>
                  <a:cubicBezTo>
                    <a:pt x="-1318" y="10850"/>
                    <a:pt x="-230" y="4766"/>
                    <a:pt x="4290" y="1711"/>
                  </a:cubicBezTo>
                  <a:cubicBezTo>
                    <a:pt x="8726" y="-1344"/>
                    <a:pt x="14835" y="-198"/>
                    <a:pt x="17848" y="4272"/>
                  </a:cubicBezTo>
                  <a:lnTo>
                    <a:pt x="61370" y="67964"/>
                  </a:lnTo>
                  <a:cubicBezTo>
                    <a:pt x="64383" y="72434"/>
                    <a:pt x="63296" y="78519"/>
                    <a:pt x="58776" y="81573"/>
                  </a:cubicBezTo>
                  <a:cubicBezTo>
                    <a:pt x="57102" y="82729"/>
                    <a:pt x="55177" y="83281"/>
                    <a:pt x="53252" y="83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0212152" y="3838613"/>
              <a:ext cx="961911" cy="1148999"/>
            </a:xfrm>
            <a:custGeom>
              <a:avLst/>
              <a:gdLst/>
              <a:ahLst/>
              <a:cxnLst/>
              <a:rect l="l" t="t" r="r" b="b"/>
              <a:pathLst>
                <a:path w="961911" h="1148999" extrusionOk="0">
                  <a:moveTo>
                    <a:pt x="9811" y="1148983"/>
                  </a:moveTo>
                  <a:cubicBezTo>
                    <a:pt x="4454" y="1148983"/>
                    <a:pt x="102" y="1144681"/>
                    <a:pt x="18" y="1139324"/>
                  </a:cubicBezTo>
                  <a:cubicBezTo>
                    <a:pt x="-1070" y="1059369"/>
                    <a:pt x="46888" y="994195"/>
                    <a:pt x="93339" y="931172"/>
                  </a:cubicBezTo>
                  <a:cubicBezTo>
                    <a:pt x="120205" y="894748"/>
                    <a:pt x="147909" y="857084"/>
                    <a:pt x="164564" y="818015"/>
                  </a:cubicBezTo>
                  <a:cubicBezTo>
                    <a:pt x="186660" y="765889"/>
                    <a:pt x="207333" y="666852"/>
                    <a:pt x="201390" y="608063"/>
                  </a:cubicBezTo>
                  <a:cubicBezTo>
                    <a:pt x="194779" y="541626"/>
                    <a:pt x="202144" y="518609"/>
                    <a:pt x="247507" y="463194"/>
                  </a:cubicBezTo>
                  <a:cubicBezTo>
                    <a:pt x="281320" y="421965"/>
                    <a:pt x="339322" y="400799"/>
                    <a:pt x="390544" y="382118"/>
                  </a:cubicBezTo>
                  <a:cubicBezTo>
                    <a:pt x="406446" y="376334"/>
                    <a:pt x="421428" y="370869"/>
                    <a:pt x="435070" y="365077"/>
                  </a:cubicBezTo>
                  <a:lnTo>
                    <a:pt x="439590" y="363152"/>
                  </a:lnTo>
                  <a:cubicBezTo>
                    <a:pt x="541448" y="319948"/>
                    <a:pt x="646738" y="275280"/>
                    <a:pt x="745750" y="222760"/>
                  </a:cubicBezTo>
                  <a:cubicBezTo>
                    <a:pt x="836728" y="174535"/>
                    <a:pt x="931220" y="111411"/>
                    <a:pt x="942352" y="8750"/>
                  </a:cubicBezTo>
                  <a:cubicBezTo>
                    <a:pt x="942937" y="3368"/>
                    <a:pt x="947708" y="-616"/>
                    <a:pt x="953148" y="79"/>
                  </a:cubicBezTo>
                  <a:cubicBezTo>
                    <a:pt x="958589" y="656"/>
                    <a:pt x="962439" y="5494"/>
                    <a:pt x="961853" y="10875"/>
                  </a:cubicBezTo>
                  <a:cubicBezTo>
                    <a:pt x="949717" y="122618"/>
                    <a:pt x="850453" y="189441"/>
                    <a:pt x="754956" y="240069"/>
                  </a:cubicBezTo>
                  <a:cubicBezTo>
                    <a:pt x="655191" y="292973"/>
                    <a:pt x="549483" y="337809"/>
                    <a:pt x="447290" y="381180"/>
                  </a:cubicBezTo>
                  <a:lnTo>
                    <a:pt x="442687" y="383105"/>
                  </a:lnTo>
                  <a:cubicBezTo>
                    <a:pt x="428542" y="389106"/>
                    <a:pt x="413393" y="394647"/>
                    <a:pt x="397239" y="400522"/>
                  </a:cubicBezTo>
                  <a:cubicBezTo>
                    <a:pt x="348445" y="418341"/>
                    <a:pt x="293038" y="438529"/>
                    <a:pt x="262656" y="475606"/>
                  </a:cubicBezTo>
                  <a:cubicBezTo>
                    <a:pt x="220641" y="526862"/>
                    <a:pt x="214782" y="545158"/>
                    <a:pt x="220892" y="606130"/>
                  </a:cubicBezTo>
                  <a:cubicBezTo>
                    <a:pt x="227085" y="667856"/>
                    <a:pt x="205659" y="771379"/>
                    <a:pt x="182559" y="825690"/>
                  </a:cubicBezTo>
                  <a:cubicBezTo>
                    <a:pt x="165067" y="866860"/>
                    <a:pt x="136610" y="905469"/>
                    <a:pt x="109074" y="942797"/>
                  </a:cubicBezTo>
                  <a:cubicBezTo>
                    <a:pt x="64632" y="1003217"/>
                    <a:pt x="18599" y="1065688"/>
                    <a:pt x="19603" y="1139081"/>
                  </a:cubicBezTo>
                  <a:cubicBezTo>
                    <a:pt x="19687" y="1144480"/>
                    <a:pt x="15334" y="1148924"/>
                    <a:pt x="9978" y="1148999"/>
                  </a:cubicBezTo>
                  <a:lnTo>
                    <a:pt x="9811" y="11489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1059432" y="4335308"/>
              <a:ext cx="728426" cy="533422"/>
            </a:xfrm>
            <a:custGeom>
              <a:avLst/>
              <a:gdLst/>
              <a:ahLst/>
              <a:cxnLst/>
              <a:rect l="l" t="t" r="r" b="b"/>
              <a:pathLst>
                <a:path w="728426" h="533422" extrusionOk="0">
                  <a:moveTo>
                    <a:pt x="718608" y="533423"/>
                  </a:moveTo>
                  <a:cubicBezTo>
                    <a:pt x="717185" y="533423"/>
                    <a:pt x="715762" y="533113"/>
                    <a:pt x="714339" y="532435"/>
                  </a:cubicBezTo>
                  <a:cubicBezTo>
                    <a:pt x="712497" y="531539"/>
                    <a:pt x="668055" y="509511"/>
                    <a:pt x="579170" y="430887"/>
                  </a:cubicBezTo>
                  <a:cubicBezTo>
                    <a:pt x="562598" y="416248"/>
                    <a:pt x="544771" y="395299"/>
                    <a:pt x="525772" y="373137"/>
                  </a:cubicBezTo>
                  <a:cubicBezTo>
                    <a:pt x="491791" y="333398"/>
                    <a:pt x="453207" y="288361"/>
                    <a:pt x="410690" y="264984"/>
                  </a:cubicBezTo>
                  <a:cubicBezTo>
                    <a:pt x="297114" y="202589"/>
                    <a:pt x="171905" y="199099"/>
                    <a:pt x="104613" y="197216"/>
                  </a:cubicBezTo>
                  <a:cubicBezTo>
                    <a:pt x="25269" y="195006"/>
                    <a:pt x="2421" y="29832"/>
                    <a:pt x="77" y="11000"/>
                  </a:cubicBezTo>
                  <a:cubicBezTo>
                    <a:pt x="-593" y="5636"/>
                    <a:pt x="3173" y="748"/>
                    <a:pt x="8530" y="78"/>
                  </a:cubicBezTo>
                  <a:cubicBezTo>
                    <a:pt x="13887" y="-600"/>
                    <a:pt x="18825" y="3217"/>
                    <a:pt x="19494" y="8573"/>
                  </a:cubicBezTo>
                  <a:cubicBezTo>
                    <a:pt x="25269" y="55100"/>
                    <a:pt x="52052" y="176166"/>
                    <a:pt x="105199" y="177639"/>
                  </a:cubicBezTo>
                  <a:cubicBezTo>
                    <a:pt x="174081" y="179564"/>
                    <a:pt x="302387" y="183138"/>
                    <a:pt x="420064" y="247818"/>
                  </a:cubicBezTo>
                  <a:cubicBezTo>
                    <a:pt x="465761" y="272919"/>
                    <a:pt x="505517" y="319395"/>
                    <a:pt x="540669" y="360406"/>
                  </a:cubicBezTo>
                  <a:cubicBezTo>
                    <a:pt x="559167" y="382050"/>
                    <a:pt x="576659" y="402489"/>
                    <a:pt x="592142" y="416215"/>
                  </a:cubicBezTo>
                  <a:cubicBezTo>
                    <a:pt x="678600" y="492671"/>
                    <a:pt x="722541" y="514616"/>
                    <a:pt x="722959" y="514834"/>
                  </a:cubicBezTo>
                  <a:cubicBezTo>
                    <a:pt x="727814" y="517211"/>
                    <a:pt x="729822" y="523069"/>
                    <a:pt x="727396" y="527924"/>
                  </a:cubicBezTo>
                  <a:cubicBezTo>
                    <a:pt x="725722" y="531405"/>
                    <a:pt x="722290" y="533423"/>
                    <a:pt x="718608" y="533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0780279" y="2404971"/>
              <a:ext cx="241900" cy="494123"/>
            </a:xfrm>
            <a:custGeom>
              <a:avLst/>
              <a:gdLst/>
              <a:ahLst/>
              <a:cxnLst/>
              <a:rect l="l" t="t" r="r" b="b"/>
              <a:pathLst>
                <a:path w="241900" h="494123" extrusionOk="0">
                  <a:moveTo>
                    <a:pt x="74593" y="494116"/>
                  </a:moveTo>
                  <a:cubicBezTo>
                    <a:pt x="60030" y="494116"/>
                    <a:pt x="46052" y="490358"/>
                    <a:pt x="33414" y="481410"/>
                  </a:cubicBezTo>
                  <a:cubicBezTo>
                    <a:pt x="-48524" y="423434"/>
                    <a:pt x="35590" y="276054"/>
                    <a:pt x="120877" y="142458"/>
                  </a:cubicBezTo>
                  <a:cubicBezTo>
                    <a:pt x="135607" y="119341"/>
                    <a:pt x="140378" y="98811"/>
                    <a:pt x="135105" y="81436"/>
                  </a:cubicBezTo>
                  <a:cubicBezTo>
                    <a:pt x="130836" y="67433"/>
                    <a:pt x="120542" y="56586"/>
                    <a:pt x="111252" y="49221"/>
                  </a:cubicBezTo>
                  <a:cubicBezTo>
                    <a:pt x="101376" y="41412"/>
                    <a:pt x="97776" y="28121"/>
                    <a:pt x="102798" y="16605"/>
                  </a:cubicBezTo>
                  <a:lnTo>
                    <a:pt x="102882" y="16454"/>
                  </a:lnTo>
                  <a:cubicBezTo>
                    <a:pt x="109996" y="125"/>
                    <a:pt x="130669" y="-5232"/>
                    <a:pt x="144646" y="5783"/>
                  </a:cubicBezTo>
                  <a:cubicBezTo>
                    <a:pt x="160800" y="18488"/>
                    <a:pt x="179296" y="38106"/>
                    <a:pt x="187583" y="65466"/>
                  </a:cubicBezTo>
                  <a:cubicBezTo>
                    <a:pt x="197793" y="98886"/>
                    <a:pt x="190846" y="134716"/>
                    <a:pt x="167077" y="171961"/>
                  </a:cubicBezTo>
                  <a:cubicBezTo>
                    <a:pt x="68818" y="325945"/>
                    <a:pt x="34502" y="415006"/>
                    <a:pt x="65051" y="436658"/>
                  </a:cubicBezTo>
                  <a:cubicBezTo>
                    <a:pt x="86394" y="451723"/>
                    <a:pt x="154355" y="406118"/>
                    <a:pt x="202145" y="355808"/>
                  </a:cubicBezTo>
                  <a:lnTo>
                    <a:pt x="241901" y="393530"/>
                  </a:lnTo>
                  <a:cubicBezTo>
                    <a:pt x="223572" y="412905"/>
                    <a:pt x="142554" y="494124"/>
                    <a:pt x="74676" y="494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0770519" y="2395162"/>
              <a:ext cx="261498" cy="513716"/>
            </a:xfrm>
            <a:custGeom>
              <a:avLst/>
              <a:gdLst/>
              <a:ahLst/>
              <a:cxnLst/>
              <a:rect l="l" t="t" r="r" b="b"/>
              <a:pathLst>
                <a:path w="261498" h="513716" extrusionOk="0">
                  <a:moveTo>
                    <a:pt x="84353" y="513717"/>
                  </a:moveTo>
                  <a:cubicBezTo>
                    <a:pt x="66860" y="513717"/>
                    <a:pt x="51041" y="508837"/>
                    <a:pt x="37483" y="499212"/>
                  </a:cubicBezTo>
                  <a:cubicBezTo>
                    <a:pt x="-51486" y="436248"/>
                    <a:pt x="34637" y="284398"/>
                    <a:pt x="122351" y="146994"/>
                  </a:cubicBezTo>
                  <a:cubicBezTo>
                    <a:pt x="135491" y="126405"/>
                    <a:pt x="139927" y="108603"/>
                    <a:pt x="135491" y="94090"/>
                  </a:cubicBezTo>
                  <a:cubicBezTo>
                    <a:pt x="131808" y="82013"/>
                    <a:pt x="122267" y="72530"/>
                    <a:pt x="114986" y="66696"/>
                  </a:cubicBezTo>
                  <a:cubicBezTo>
                    <a:pt x="101511" y="56075"/>
                    <a:pt x="96908" y="37896"/>
                    <a:pt x="103603" y="22488"/>
                  </a:cubicBezTo>
                  <a:cubicBezTo>
                    <a:pt x="108290" y="11691"/>
                    <a:pt x="117413" y="3966"/>
                    <a:pt x="128712" y="1137"/>
                  </a:cubicBezTo>
                  <a:cubicBezTo>
                    <a:pt x="139843" y="-1675"/>
                    <a:pt x="151477" y="786"/>
                    <a:pt x="160517" y="7891"/>
                  </a:cubicBezTo>
                  <a:cubicBezTo>
                    <a:pt x="183365" y="25861"/>
                    <a:pt x="199351" y="48174"/>
                    <a:pt x="206716" y="72413"/>
                  </a:cubicBezTo>
                  <a:cubicBezTo>
                    <a:pt x="217764" y="108695"/>
                    <a:pt x="210482" y="147262"/>
                    <a:pt x="185123" y="187043"/>
                  </a:cubicBezTo>
                  <a:cubicBezTo>
                    <a:pt x="55980" y="389395"/>
                    <a:pt x="68953" y="430288"/>
                    <a:pt x="80503" y="438474"/>
                  </a:cubicBezTo>
                  <a:cubicBezTo>
                    <a:pt x="91969" y="446576"/>
                    <a:pt x="150473" y="416060"/>
                    <a:pt x="204791" y="358871"/>
                  </a:cubicBezTo>
                  <a:cubicBezTo>
                    <a:pt x="208474" y="354954"/>
                    <a:pt x="214751" y="354769"/>
                    <a:pt x="218601" y="358502"/>
                  </a:cubicBezTo>
                  <a:lnTo>
                    <a:pt x="258441" y="396233"/>
                  </a:lnTo>
                  <a:cubicBezTo>
                    <a:pt x="262374" y="399949"/>
                    <a:pt x="262542" y="406142"/>
                    <a:pt x="258775" y="410067"/>
                  </a:cubicBezTo>
                  <a:cubicBezTo>
                    <a:pt x="235759" y="434381"/>
                    <a:pt x="155076" y="513717"/>
                    <a:pt x="84353" y="513717"/>
                  </a:cubicBezTo>
                  <a:close/>
                  <a:moveTo>
                    <a:pt x="137751" y="19600"/>
                  </a:moveTo>
                  <a:cubicBezTo>
                    <a:pt x="136328" y="19600"/>
                    <a:pt x="134905" y="19776"/>
                    <a:pt x="133482" y="20136"/>
                  </a:cubicBezTo>
                  <a:cubicBezTo>
                    <a:pt x="128126" y="21475"/>
                    <a:pt x="123857" y="25141"/>
                    <a:pt x="121598" y="30180"/>
                  </a:cubicBezTo>
                  <a:cubicBezTo>
                    <a:pt x="118333" y="37612"/>
                    <a:pt x="120677" y="46249"/>
                    <a:pt x="127122" y="51355"/>
                  </a:cubicBezTo>
                  <a:cubicBezTo>
                    <a:pt x="140764" y="62202"/>
                    <a:pt x="150138" y="75016"/>
                    <a:pt x="154239" y="88390"/>
                  </a:cubicBezTo>
                  <a:cubicBezTo>
                    <a:pt x="160432" y="108636"/>
                    <a:pt x="155243" y="131904"/>
                    <a:pt x="138839" y="157540"/>
                  </a:cubicBezTo>
                  <a:cubicBezTo>
                    <a:pt x="56063" y="287319"/>
                    <a:pt x="-26042" y="430222"/>
                    <a:pt x="48782" y="483226"/>
                  </a:cubicBezTo>
                  <a:cubicBezTo>
                    <a:pt x="59160" y="490566"/>
                    <a:pt x="70794" y="494132"/>
                    <a:pt x="84353" y="494132"/>
                  </a:cubicBezTo>
                  <a:cubicBezTo>
                    <a:pt x="142187" y="494132"/>
                    <a:pt x="212659" y="428899"/>
                    <a:pt x="237768" y="403615"/>
                  </a:cubicBezTo>
                  <a:lnTo>
                    <a:pt x="212156" y="379359"/>
                  </a:lnTo>
                  <a:cubicBezTo>
                    <a:pt x="167212" y="424472"/>
                    <a:pt x="97409" y="474413"/>
                    <a:pt x="69204" y="454452"/>
                  </a:cubicBezTo>
                  <a:cubicBezTo>
                    <a:pt x="46104" y="438131"/>
                    <a:pt x="31290" y="391562"/>
                    <a:pt x="168551" y="176497"/>
                  </a:cubicBezTo>
                  <a:cubicBezTo>
                    <a:pt x="190730" y="141772"/>
                    <a:pt x="197259" y="108670"/>
                    <a:pt x="187969" y="78121"/>
                  </a:cubicBezTo>
                  <a:cubicBezTo>
                    <a:pt x="180101" y="52359"/>
                    <a:pt x="162106" y="34080"/>
                    <a:pt x="148381" y="23283"/>
                  </a:cubicBezTo>
                  <a:cubicBezTo>
                    <a:pt x="145284" y="20864"/>
                    <a:pt x="141601" y="19592"/>
                    <a:pt x="137751" y="19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1186551" y="2799325"/>
              <a:ext cx="369693" cy="238905"/>
            </a:xfrm>
            <a:custGeom>
              <a:avLst/>
              <a:gdLst/>
              <a:ahLst/>
              <a:cxnLst/>
              <a:rect l="l" t="t" r="r" b="b"/>
              <a:pathLst>
                <a:path w="369693" h="238905" extrusionOk="0">
                  <a:moveTo>
                    <a:pt x="358060" y="94857"/>
                  </a:moveTo>
                  <a:cubicBezTo>
                    <a:pt x="344919" y="33131"/>
                    <a:pt x="285998" y="-16936"/>
                    <a:pt x="226992" y="5427"/>
                  </a:cubicBezTo>
                  <a:cubicBezTo>
                    <a:pt x="221049" y="7671"/>
                    <a:pt x="135847" y="29532"/>
                    <a:pt x="62696" y="114400"/>
                  </a:cubicBezTo>
                  <a:cubicBezTo>
                    <a:pt x="-19074" y="209169"/>
                    <a:pt x="2602" y="238906"/>
                    <a:pt x="2602" y="238906"/>
                  </a:cubicBezTo>
                  <a:cubicBezTo>
                    <a:pt x="2602" y="238906"/>
                    <a:pt x="165810" y="96062"/>
                    <a:pt x="270179" y="103837"/>
                  </a:cubicBezTo>
                  <a:cubicBezTo>
                    <a:pt x="329770" y="108265"/>
                    <a:pt x="369694" y="149234"/>
                    <a:pt x="369694" y="149234"/>
                  </a:cubicBezTo>
                  <a:lnTo>
                    <a:pt x="358143" y="948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1176633" y="2789604"/>
              <a:ext cx="389373" cy="258428"/>
            </a:xfrm>
            <a:custGeom>
              <a:avLst/>
              <a:gdLst/>
              <a:ahLst/>
              <a:cxnLst/>
              <a:rect l="l" t="t" r="r" b="b"/>
              <a:pathLst>
                <a:path w="389373" h="258428" extrusionOk="0">
                  <a:moveTo>
                    <a:pt x="12520" y="258428"/>
                  </a:moveTo>
                  <a:cubicBezTo>
                    <a:pt x="12186" y="258428"/>
                    <a:pt x="11851" y="258403"/>
                    <a:pt x="11432" y="258370"/>
                  </a:cubicBezTo>
                  <a:cubicBezTo>
                    <a:pt x="8670" y="258060"/>
                    <a:pt x="6243" y="256629"/>
                    <a:pt x="4653" y="254411"/>
                  </a:cubicBezTo>
                  <a:cubicBezTo>
                    <a:pt x="217" y="248401"/>
                    <a:pt x="-17443" y="213550"/>
                    <a:pt x="65165" y="117735"/>
                  </a:cubicBezTo>
                  <a:cubicBezTo>
                    <a:pt x="110110" y="65676"/>
                    <a:pt x="169116" y="26222"/>
                    <a:pt x="231469" y="6645"/>
                  </a:cubicBezTo>
                  <a:cubicBezTo>
                    <a:pt x="232390" y="6344"/>
                    <a:pt x="233059" y="6135"/>
                    <a:pt x="233478" y="5992"/>
                  </a:cubicBezTo>
                  <a:cubicBezTo>
                    <a:pt x="259172" y="-3758"/>
                    <a:pt x="287294" y="-1557"/>
                    <a:pt x="312570" y="12211"/>
                  </a:cubicBezTo>
                  <a:cubicBezTo>
                    <a:pt x="344542" y="29645"/>
                    <a:pt x="369400" y="64253"/>
                    <a:pt x="377602" y="102544"/>
                  </a:cubicBezTo>
                  <a:lnTo>
                    <a:pt x="377602" y="102544"/>
                  </a:lnTo>
                  <a:lnTo>
                    <a:pt x="389152" y="156922"/>
                  </a:lnTo>
                  <a:cubicBezTo>
                    <a:pt x="390073" y="161190"/>
                    <a:pt x="388064" y="165542"/>
                    <a:pt x="384215" y="167601"/>
                  </a:cubicBezTo>
                  <a:cubicBezTo>
                    <a:pt x="380364" y="169635"/>
                    <a:pt x="375677" y="168923"/>
                    <a:pt x="372581" y="165802"/>
                  </a:cubicBezTo>
                  <a:cubicBezTo>
                    <a:pt x="372245" y="165425"/>
                    <a:pt x="334331" y="127427"/>
                    <a:pt x="279427" y="123334"/>
                  </a:cubicBezTo>
                  <a:cubicBezTo>
                    <a:pt x="276832" y="123150"/>
                    <a:pt x="274238" y="123050"/>
                    <a:pt x="271559" y="123050"/>
                  </a:cubicBezTo>
                  <a:cubicBezTo>
                    <a:pt x="172129" y="123050"/>
                    <a:pt x="20555" y="254645"/>
                    <a:pt x="18965" y="256001"/>
                  </a:cubicBezTo>
                  <a:cubicBezTo>
                    <a:pt x="17208" y="257566"/>
                    <a:pt x="14948" y="258428"/>
                    <a:pt x="12520" y="258428"/>
                  </a:cubicBezTo>
                  <a:close/>
                  <a:moveTo>
                    <a:pt x="266119" y="19509"/>
                  </a:moveTo>
                  <a:cubicBezTo>
                    <a:pt x="258085" y="19509"/>
                    <a:pt x="249464" y="20882"/>
                    <a:pt x="240424" y="24314"/>
                  </a:cubicBezTo>
                  <a:cubicBezTo>
                    <a:pt x="239839" y="24514"/>
                    <a:pt x="238834" y="24849"/>
                    <a:pt x="237328" y="25335"/>
                  </a:cubicBezTo>
                  <a:cubicBezTo>
                    <a:pt x="178406" y="43831"/>
                    <a:pt x="122580" y="81193"/>
                    <a:pt x="79980" y="130532"/>
                  </a:cubicBezTo>
                  <a:cubicBezTo>
                    <a:pt x="35035" y="182666"/>
                    <a:pt x="22982" y="213358"/>
                    <a:pt x="20388" y="229277"/>
                  </a:cubicBezTo>
                  <a:cubicBezTo>
                    <a:pt x="63073" y="194384"/>
                    <a:pt x="190877" y="96811"/>
                    <a:pt x="280850" y="103816"/>
                  </a:cubicBezTo>
                  <a:cubicBezTo>
                    <a:pt x="316839" y="106486"/>
                    <a:pt x="345798" y="121468"/>
                    <a:pt x="364294" y="134073"/>
                  </a:cubicBezTo>
                  <a:lnTo>
                    <a:pt x="358436" y="106637"/>
                  </a:lnTo>
                  <a:cubicBezTo>
                    <a:pt x="351489" y="73786"/>
                    <a:pt x="330231" y="44191"/>
                    <a:pt x="303196" y="29411"/>
                  </a:cubicBezTo>
                  <a:cubicBezTo>
                    <a:pt x="293906" y="24339"/>
                    <a:pt x="281101" y="19518"/>
                    <a:pt x="266119" y="19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1485153" y="3157161"/>
              <a:ext cx="366435" cy="262096"/>
            </a:xfrm>
            <a:custGeom>
              <a:avLst/>
              <a:gdLst/>
              <a:ahLst/>
              <a:cxnLst/>
              <a:rect l="l" t="t" r="r" b="b"/>
              <a:pathLst>
                <a:path w="366435" h="262096" extrusionOk="0">
                  <a:moveTo>
                    <a:pt x="226096" y="262097"/>
                  </a:moveTo>
                  <a:cubicBezTo>
                    <a:pt x="221074" y="262097"/>
                    <a:pt x="216052" y="261887"/>
                    <a:pt x="211115" y="261477"/>
                  </a:cubicBezTo>
                  <a:cubicBezTo>
                    <a:pt x="147840" y="256196"/>
                    <a:pt x="120054" y="217344"/>
                    <a:pt x="93187" y="179773"/>
                  </a:cubicBezTo>
                  <a:cubicBezTo>
                    <a:pt x="73184" y="151743"/>
                    <a:pt x="54268" y="125279"/>
                    <a:pt x="20957" y="112063"/>
                  </a:cubicBezTo>
                  <a:cubicBezTo>
                    <a:pt x="535" y="103944"/>
                    <a:pt x="-1390" y="93223"/>
                    <a:pt x="619" y="85657"/>
                  </a:cubicBezTo>
                  <a:cubicBezTo>
                    <a:pt x="2795" y="77254"/>
                    <a:pt x="7984" y="57560"/>
                    <a:pt x="149431" y="25789"/>
                  </a:cubicBezTo>
                  <a:cubicBezTo>
                    <a:pt x="210278" y="12130"/>
                    <a:pt x="286357" y="-935"/>
                    <a:pt x="294225" y="53"/>
                  </a:cubicBezTo>
                  <a:cubicBezTo>
                    <a:pt x="344024" y="6999"/>
                    <a:pt x="358252" y="59134"/>
                    <a:pt x="366036" y="146839"/>
                  </a:cubicBezTo>
                  <a:lnTo>
                    <a:pt x="366036" y="146839"/>
                  </a:lnTo>
                  <a:cubicBezTo>
                    <a:pt x="369802" y="189122"/>
                    <a:pt x="346702" y="228317"/>
                    <a:pt x="308621" y="244378"/>
                  </a:cubicBezTo>
                  <a:cubicBezTo>
                    <a:pt x="280582" y="256154"/>
                    <a:pt x="252879" y="262097"/>
                    <a:pt x="226096" y="262097"/>
                  </a:cubicBezTo>
                  <a:close/>
                  <a:moveTo>
                    <a:pt x="20204" y="89591"/>
                  </a:moveTo>
                  <a:cubicBezTo>
                    <a:pt x="21208" y="90470"/>
                    <a:pt x="23551" y="92009"/>
                    <a:pt x="28239" y="93859"/>
                  </a:cubicBezTo>
                  <a:cubicBezTo>
                    <a:pt x="66822" y="109209"/>
                    <a:pt x="88333" y="139298"/>
                    <a:pt x="109173" y="168390"/>
                  </a:cubicBezTo>
                  <a:cubicBezTo>
                    <a:pt x="134533" y="203903"/>
                    <a:pt x="158470" y="237440"/>
                    <a:pt x="212789" y="241959"/>
                  </a:cubicBezTo>
                  <a:cubicBezTo>
                    <a:pt x="240994" y="244361"/>
                    <a:pt x="270706" y="239080"/>
                    <a:pt x="301004" y="226333"/>
                  </a:cubicBezTo>
                  <a:cubicBezTo>
                    <a:pt x="331219" y="213595"/>
                    <a:pt x="349547" y="182359"/>
                    <a:pt x="346535" y="148588"/>
                  </a:cubicBezTo>
                  <a:cubicBezTo>
                    <a:pt x="338416" y="57125"/>
                    <a:pt x="324606" y="24408"/>
                    <a:pt x="292132" y="19537"/>
                  </a:cubicBezTo>
                  <a:cubicBezTo>
                    <a:pt x="266688" y="20156"/>
                    <a:pt x="37613" y="63896"/>
                    <a:pt x="20204" y="89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1708044" y="3298852"/>
              <a:ext cx="54285" cy="54285"/>
            </a:xfrm>
            <a:custGeom>
              <a:avLst/>
              <a:gdLst/>
              <a:ahLst/>
              <a:cxnLst/>
              <a:rect l="l" t="t" r="r" b="b"/>
              <a:pathLst>
                <a:path w="54285" h="54285" extrusionOk="0">
                  <a:moveTo>
                    <a:pt x="54285" y="27143"/>
                  </a:moveTo>
                  <a:cubicBezTo>
                    <a:pt x="54285" y="42133"/>
                    <a:pt x="42133" y="54285"/>
                    <a:pt x="27143" y="54285"/>
                  </a:cubicBezTo>
                  <a:cubicBezTo>
                    <a:pt x="12153" y="54285"/>
                    <a:pt x="0" y="42133"/>
                    <a:pt x="0" y="27143"/>
                  </a:cubicBezTo>
                  <a:cubicBezTo>
                    <a:pt x="0" y="12152"/>
                    <a:pt x="12153" y="0"/>
                    <a:pt x="27143" y="0"/>
                  </a:cubicBezTo>
                  <a:cubicBezTo>
                    <a:pt x="42133" y="0"/>
                    <a:pt x="54285" y="12152"/>
                    <a:pt x="54285" y="27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1485153" y="3157161"/>
              <a:ext cx="366435" cy="262096"/>
            </a:xfrm>
            <a:custGeom>
              <a:avLst/>
              <a:gdLst/>
              <a:ahLst/>
              <a:cxnLst/>
              <a:rect l="l" t="t" r="r" b="b"/>
              <a:pathLst>
                <a:path w="366435" h="262096" extrusionOk="0">
                  <a:moveTo>
                    <a:pt x="226096" y="262097"/>
                  </a:moveTo>
                  <a:cubicBezTo>
                    <a:pt x="221074" y="262097"/>
                    <a:pt x="216052" y="261887"/>
                    <a:pt x="211115" y="261477"/>
                  </a:cubicBezTo>
                  <a:cubicBezTo>
                    <a:pt x="147840" y="256196"/>
                    <a:pt x="120054" y="217344"/>
                    <a:pt x="93187" y="179773"/>
                  </a:cubicBezTo>
                  <a:cubicBezTo>
                    <a:pt x="73184" y="151743"/>
                    <a:pt x="54268" y="125279"/>
                    <a:pt x="20957" y="112063"/>
                  </a:cubicBezTo>
                  <a:cubicBezTo>
                    <a:pt x="535" y="103944"/>
                    <a:pt x="-1390" y="93223"/>
                    <a:pt x="619" y="85657"/>
                  </a:cubicBezTo>
                  <a:cubicBezTo>
                    <a:pt x="2795" y="77254"/>
                    <a:pt x="7984" y="57560"/>
                    <a:pt x="149431" y="25789"/>
                  </a:cubicBezTo>
                  <a:cubicBezTo>
                    <a:pt x="210278" y="12130"/>
                    <a:pt x="286357" y="-935"/>
                    <a:pt x="294225" y="53"/>
                  </a:cubicBezTo>
                  <a:cubicBezTo>
                    <a:pt x="344024" y="6999"/>
                    <a:pt x="358252" y="59134"/>
                    <a:pt x="366036" y="146839"/>
                  </a:cubicBezTo>
                  <a:lnTo>
                    <a:pt x="366036" y="146839"/>
                  </a:lnTo>
                  <a:cubicBezTo>
                    <a:pt x="369802" y="189122"/>
                    <a:pt x="346702" y="228317"/>
                    <a:pt x="308621" y="244378"/>
                  </a:cubicBezTo>
                  <a:cubicBezTo>
                    <a:pt x="280582" y="256154"/>
                    <a:pt x="252879" y="262097"/>
                    <a:pt x="226096" y="262097"/>
                  </a:cubicBezTo>
                  <a:close/>
                  <a:moveTo>
                    <a:pt x="20204" y="89591"/>
                  </a:moveTo>
                  <a:cubicBezTo>
                    <a:pt x="21208" y="90470"/>
                    <a:pt x="23551" y="92009"/>
                    <a:pt x="28239" y="93859"/>
                  </a:cubicBezTo>
                  <a:cubicBezTo>
                    <a:pt x="66822" y="109209"/>
                    <a:pt x="88333" y="139298"/>
                    <a:pt x="109173" y="168390"/>
                  </a:cubicBezTo>
                  <a:cubicBezTo>
                    <a:pt x="134533" y="203903"/>
                    <a:pt x="158470" y="237440"/>
                    <a:pt x="212789" y="241959"/>
                  </a:cubicBezTo>
                  <a:cubicBezTo>
                    <a:pt x="240994" y="244361"/>
                    <a:pt x="270706" y="239080"/>
                    <a:pt x="301004" y="226333"/>
                  </a:cubicBezTo>
                  <a:cubicBezTo>
                    <a:pt x="331219" y="213595"/>
                    <a:pt x="349547" y="182359"/>
                    <a:pt x="346535" y="148588"/>
                  </a:cubicBezTo>
                  <a:cubicBezTo>
                    <a:pt x="338416" y="57125"/>
                    <a:pt x="324606" y="24408"/>
                    <a:pt x="292132" y="19537"/>
                  </a:cubicBezTo>
                  <a:cubicBezTo>
                    <a:pt x="266688" y="20156"/>
                    <a:pt x="37613" y="63896"/>
                    <a:pt x="20204" y="89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1486852" y="3209516"/>
              <a:ext cx="61655" cy="42633"/>
            </a:xfrm>
            <a:custGeom>
              <a:avLst/>
              <a:gdLst/>
              <a:ahLst/>
              <a:cxnLst/>
              <a:rect l="l" t="t" r="r" b="b"/>
              <a:pathLst>
                <a:path w="61655" h="42633" extrusionOk="0">
                  <a:moveTo>
                    <a:pt x="9801" y="42634"/>
                  </a:moveTo>
                  <a:cubicBezTo>
                    <a:pt x="8128" y="42634"/>
                    <a:pt x="6537" y="42232"/>
                    <a:pt x="5031" y="41395"/>
                  </a:cubicBezTo>
                  <a:cubicBezTo>
                    <a:pt x="511" y="38876"/>
                    <a:pt x="-1247" y="33310"/>
                    <a:pt x="929" y="28648"/>
                  </a:cubicBezTo>
                  <a:cubicBezTo>
                    <a:pt x="8462" y="12754"/>
                    <a:pt x="30390" y="5380"/>
                    <a:pt x="46209" y="1212"/>
                  </a:cubicBezTo>
                  <a:cubicBezTo>
                    <a:pt x="46879" y="1012"/>
                    <a:pt x="47465" y="869"/>
                    <a:pt x="47883" y="752"/>
                  </a:cubicBezTo>
                  <a:cubicBezTo>
                    <a:pt x="48469" y="526"/>
                    <a:pt x="49054" y="367"/>
                    <a:pt x="49640" y="242"/>
                  </a:cubicBezTo>
                  <a:cubicBezTo>
                    <a:pt x="54662" y="-888"/>
                    <a:pt x="59768" y="2041"/>
                    <a:pt x="61274" y="7021"/>
                  </a:cubicBezTo>
                  <a:cubicBezTo>
                    <a:pt x="62697" y="12001"/>
                    <a:pt x="60019" y="17265"/>
                    <a:pt x="55165" y="19006"/>
                  </a:cubicBezTo>
                  <a:cubicBezTo>
                    <a:pt x="25285" y="29644"/>
                    <a:pt x="19176" y="36365"/>
                    <a:pt x="18003" y="38164"/>
                  </a:cubicBezTo>
                  <a:cubicBezTo>
                    <a:pt x="16162" y="41052"/>
                    <a:pt x="12982" y="42634"/>
                    <a:pt x="9801" y="42634"/>
                  </a:cubicBezTo>
                  <a:close/>
                  <a:moveTo>
                    <a:pt x="51984" y="10369"/>
                  </a:moveTo>
                  <a:lnTo>
                    <a:pt x="51817" y="9783"/>
                  </a:lnTo>
                  <a:lnTo>
                    <a:pt x="51984" y="103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1485233" y="3232572"/>
              <a:ext cx="21204" cy="25277"/>
            </a:xfrm>
            <a:custGeom>
              <a:avLst/>
              <a:gdLst/>
              <a:ahLst/>
              <a:cxnLst/>
              <a:rect l="l" t="t" r="r" b="b"/>
              <a:pathLst>
                <a:path w="21204" h="25277" extrusionOk="0">
                  <a:moveTo>
                    <a:pt x="9830" y="25269"/>
                  </a:moveTo>
                  <a:cubicBezTo>
                    <a:pt x="4976" y="25269"/>
                    <a:pt x="791" y="21637"/>
                    <a:pt x="121" y="16749"/>
                  </a:cubicBezTo>
                  <a:cubicBezTo>
                    <a:pt x="-214" y="13862"/>
                    <a:pt x="-46" y="9401"/>
                    <a:pt x="3134" y="4479"/>
                  </a:cubicBezTo>
                  <a:cubicBezTo>
                    <a:pt x="5980" y="152"/>
                    <a:pt x="11671" y="-1271"/>
                    <a:pt x="16107" y="1232"/>
                  </a:cubicBezTo>
                  <a:cubicBezTo>
                    <a:pt x="20627" y="3726"/>
                    <a:pt x="22469" y="9292"/>
                    <a:pt x="20292" y="13954"/>
                  </a:cubicBezTo>
                  <a:cubicBezTo>
                    <a:pt x="19873" y="14724"/>
                    <a:pt x="19706" y="15485"/>
                    <a:pt x="19623" y="16255"/>
                  </a:cubicBezTo>
                  <a:cubicBezTo>
                    <a:pt x="19204" y="21252"/>
                    <a:pt x="15103" y="25144"/>
                    <a:pt x="10081" y="25278"/>
                  </a:cubicBezTo>
                  <a:lnTo>
                    <a:pt x="9830" y="25278"/>
                  </a:lnTo>
                  <a:close/>
                  <a:moveTo>
                    <a:pt x="18450" y="14355"/>
                  </a:moveTo>
                  <a:lnTo>
                    <a:pt x="19623" y="15075"/>
                  </a:lnTo>
                  <a:cubicBezTo>
                    <a:pt x="19623" y="14958"/>
                    <a:pt x="19623" y="14623"/>
                    <a:pt x="19539" y="14213"/>
                  </a:cubicBezTo>
                  <a:lnTo>
                    <a:pt x="18450" y="1435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1485291" y="3157165"/>
              <a:ext cx="366298" cy="262091"/>
            </a:xfrm>
            <a:custGeom>
              <a:avLst/>
              <a:gdLst/>
              <a:ahLst/>
              <a:cxnLst/>
              <a:rect l="l" t="t" r="r" b="b"/>
              <a:pathLst>
                <a:path w="366298" h="262091" extrusionOk="0">
                  <a:moveTo>
                    <a:pt x="225958" y="262092"/>
                  </a:moveTo>
                  <a:cubicBezTo>
                    <a:pt x="220936" y="262092"/>
                    <a:pt x="215915" y="261883"/>
                    <a:pt x="210977" y="261473"/>
                  </a:cubicBezTo>
                  <a:cubicBezTo>
                    <a:pt x="152976" y="256635"/>
                    <a:pt x="124603" y="223500"/>
                    <a:pt x="98238" y="187025"/>
                  </a:cubicBezTo>
                  <a:lnTo>
                    <a:pt x="93049" y="179785"/>
                  </a:lnTo>
                  <a:cubicBezTo>
                    <a:pt x="73046" y="151747"/>
                    <a:pt x="54130" y="125274"/>
                    <a:pt x="20820" y="112050"/>
                  </a:cubicBezTo>
                  <a:cubicBezTo>
                    <a:pt x="16133" y="110167"/>
                    <a:pt x="1737" y="104450"/>
                    <a:pt x="63" y="92164"/>
                  </a:cubicBezTo>
                  <a:cubicBezTo>
                    <a:pt x="-21" y="91486"/>
                    <a:pt x="-21" y="90791"/>
                    <a:pt x="63" y="90105"/>
                  </a:cubicBezTo>
                  <a:cubicBezTo>
                    <a:pt x="314" y="86983"/>
                    <a:pt x="1151" y="83928"/>
                    <a:pt x="2490" y="81024"/>
                  </a:cubicBezTo>
                  <a:cubicBezTo>
                    <a:pt x="2657" y="80622"/>
                    <a:pt x="2908" y="80229"/>
                    <a:pt x="3160" y="79860"/>
                  </a:cubicBezTo>
                  <a:cubicBezTo>
                    <a:pt x="6842" y="74161"/>
                    <a:pt x="15714" y="65172"/>
                    <a:pt x="50113" y="52894"/>
                  </a:cubicBezTo>
                  <a:cubicBezTo>
                    <a:pt x="127449" y="25307"/>
                    <a:pt x="284713" y="-1283"/>
                    <a:pt x="294087" y="48"/>
                  </a:cubicBezTo>
                  <a:cubicBezTo>
                    <a:pt x="343886" y="6995"/>
                    <a:pt x="358115" y="59129"/>
                    <a:pt x="365898" y="146834"/>
                  </a:cubicBezTo>
                  <a:lnTo>
                    <a:pt x="365898" y="146834"/>
                  </a:lnTo>
                  <a:cubicBezTo>
                    <a:pt x="369664" y="189117"/>
                    <a:pt x="346565" y="228312"/>
                    <a:pt x="308483" y="244373"/>
                  </a:cubicBezTo>
                  <a:cubicBezTo>
                    <a:pt x="280445" y="256149"/>
                    <a:pt x="252741" y="262092"/>
                    <a:pt x="225958" y="262092"/>
                  </a:cubicBezTo>
                  <a:close/>
                  <a:moveTo>
                    <a:pt x="20234" y="89686"/>
                  </a:moveTo>
                  <a:cubicBezTo>
                    <a:pt x="21321" y="90582"/>
                    <a:pt x="23581" y="92063"/>
                    <a:pt x="28101" y="93855"/>
                  </a:cubicBezTo>
                  <a:cubicBezTo>
                    <a:pt x="66685" y="109204"/>
                    <a:pt x="88195" y="139301"/>
                    <a:pt x="109036" y="168394"/>
                  </a:cubicBezTo>
                  <a:lnTo>
                    <a:pt x="114141" y="175558"/>
                  </a:lnTo>
                  <a:cubicBezTo>
                    <a:pt x="138580" y="209430"/>
                    <a:pt x="162852" y="237795"/>
                    <a:pt x="212567" y="241938"/>
                  </a:cubicBezTo>
                  <a:cubicBezTo>
                    <a:pt x="240857" y="244340"/>
                    <a:pt x="270569" y="239059"/>
                    <a:pt x="300866" y="226312"/>
                  </a:cubicBezTo>
                  <a:cubicBezTo>
                    <a:pt x="331081" y="213573"/>
                    <a:pt x="349410" y="182338"/>
                    <a:pt x="346397" y="148567"/>
                  </a:cubicBezTo>
                  <a:cubicBezTo>
                    <a:pt x="338278" y="57129"/>
                    <a:pt x="324469" y="24395"/>
                    <a:pt x="291995" y="19524"/>
                  </a:cubicBezTo>
                  <a:cubicBezTo>
                    <a:pt x="279440" y="20051"/>
                    <a:pt x="133223" y="44030"/>
                    <a:pt x="56641" y="71349"/>
                  </a:cubicBezTo>
                  <a:cubicBezTo>
                    <a:pt x="30361" y="80748"/>
                    <a:pt x="22494" y="87092"/>
                    <a:pt x="20234" y="89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1339388" y="2196027"/>
              <a:ext cx="237724" cy="273969"/>
            </a:xfrm>
            <a:custGeom>
              <a:avLst/>
              <a:gdLst/>
              <a:ahLst/>
              <a:cxnLst/>
              <a:rect l="l" t="t" r="r" b="b"/>
              <a:pathLst>
                <a:path w="237724" h="273969" extrusionOk="0">
                  <a:moveTo>
                    <a:pt x="163375" y="14526"/>
                  </a:moveTo>
                  <a:cubicBezTo>
                    <a:pt x="141195" y="2474"/>
                    <a:pt x="115501" y="-1602"/>
                    <a:pt x="89639" y="549"/>
                  </a:cubicBezTo>
                  <a:cubicBezTo>
                    <a:pt x="91061" y="5110"/>
                    <a:pt x="92568" y="9789"/>
                    <a:pt x="94075" y="14727"/>
                  </a:cubicBezTo>
                  <a:cubicBezTo>
                    <a:pt x="111902" y="74368"/>
                    <a:pt x="109726" y="117631"/>
                    <a:pt x="95916" y="125766"/>
                  </a:cubicBezTo>
                  <a:cubicBezTo>
                    <a:pt x="69300" y="141376"/>
                    <a:pt x="32641" y="114250"/>
                    <a:pt x="0" y="61488"/>
                  </a:cubicBezTo>
                  <a:cubicBezTo>
                    <a:pt x="3515" y="89559"/>
                    <a:pt x="15819" y="126109"/>
                    <a:pt x="35738" y="163681"/>
                  </a:cubicBezTo>
                  <a:cubicBezTo>
                    <a:pt x="51808" y="194112"/>
                    <a:pt x="70389" y="220343"/>
                    <a:pt x="88383" y="239517"/>
                  </a:cubicBezTo>
                  <a:cubicBezTo>
                    <a:pt x="107215" y="259588"/>
                    <a:pt x="131152" y="272377"/>
                    <a:pt x="139940" y="273841"/>
                  </a:cubicBezTo>
                  <a:cubicBezTo>
                    <a:pt x="156930" y="276653"/>
                    <a:pt x="193338" y="232303"/>
                    <a:pt x="207650" y="220954"/>
                  </a:cubicBezTo>
                  <a:cubicBezTo>
                    <a:pt x="267325" y="173532"/>
                    <a:pt x="230667" y="51059"/>
                    <a:pt x="163375" y="14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1429027" y="2196027"/>
              <a:ext cx="148085" cy="270761"/>
            </a:xfrm>
            <a:custGeom>
              <a:avLst/>
              <a:gdLst/>
              <a:ahLst/>
              <a:cxnLst/>
              <a:rect l="l" t="t" r="r" b="b"/>
              <a:pathLst>
                <a:path w="148085" h="270761" extrusionOk="0">
                  <a:moveTo>
                    <a:pt x="73736" y="14526"/>
                  </a:moveTo>
                  <a:cubicBezTo>
                    <a:pt x="51556" y="2474"/>
                    <a:pt x="25862" y="-1602"/>
                    <a:pt x="0" y="549"/>
                  </a:cubicBezTo>
                  <a:cubicBezTo>
                    <a:pt x="1506" y="5110"/>
                    <a:pt x="2929" y="9789"/>
                    <a:pt x="4436" y="14727"/>
                  </a:cubicBezTo>
                  <a:cubicBezTo>
                    <a:pt x="5859" y="19556"/>
                    <a:pt x="7114" y="24226"/>
                    <a:pt x="8285" y="28829"/>
                  </a:cubicBezTo>
                  <a:cubicBezTo>
                    <a:pt x="20170" y="31139"/>
                    <a:pt x="31553" y="35023"/>
                    <a:pt x="42099" y="40765"/>
                  </a:cubicBezTo>
                  <a:cubicBezTo>
                    <a:pt x="109390" y="77298"/>
                    <a:pt x="146050" y="199770"/>
                    <a:pt x="86374" y="247192"/>
                  </a:cubicBezTo>
                  <a:cubicBezTo>
                    <a:pt x="80767" y="251620"/>
                    <a:pt x="71811" y="261061"/>
                    <a:pt x="62018" y="270761"/>
                  </a:cubicBezTo>
                  <a:cubicBezTo>
                    <a:pt x="80515" y="260760"/>
                    <a:pt x="106461" y="230118"/>
                    <a:pt x="118011" y="220954"/>
                  </a:cubicBezTo>
                  <a:cubicBezTo>
                    <a:pt x="177687" y="173532"/>
                    <a:pt x="141028" y="51059"/>
                    <a:pt x="73736" y="14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329599" y="2186246"/>
              <a:ext cx="257274" cy="293548"/>
            </a:xfrm>
            <a:custGeom>
              <a:avLst/>
              <a:gdLst/>
              <a:ahLst/>
              <a:cxnLst/>
              <a:rect l="l" t="t" r="r" b="b"/>
              <a:pathLst>
                <a:path w="257274" h="293548" extrusionOk="0">
                  <a:moveTo>
                    <a:pt x="151402" y="293541"/>
                  </a:moveTo>
                  <a:cubicBezTo>
                    <a:pt x="150314" y="293541"/>
                    <a:pt x="149227" y="293457"/>
                    <a:pt x="148138" y="293281"/>
                  </a:cubicBezTo>
                  <a:cubicBezTo>
                    <a:pt x="137174" y="291465"/>
                    <a:pt x="111228" y="277496"/>
                    <a:pt x="91058" y="255994"/>
                  </a:cubicBezTo>
                  <a:cubicBezTo>
                    <a:pt x="71640" y="235321"/>
                    <a:pt x="52892" y="208363"/>
                    <a:pt x="36906" y="178040"/>
                  </a:cubicBezTo>
                  <a:cubicBezTo>
                    <a:pt x="16987" y="140561"/>
                    <a:pt x="3930" y="103073"/>
                    <a:pt x="80" y="72483"/>
                  </a:cubicBezTo>
                  <a:cubicBezTo>
                    <a:pt x="-506" y="67913"/>
                    <a:pt x="2172" y="63569"/>
                    <a:pt x="6525" y="62037"/>
                  </a:cubicBezTo>
                  <a:cubicBezTo>
                    <a:pt x="10876" y="60514"/>
                    <a:pt x="15647" y="62205"/>
                    <a:pt x="18075" y="66113"/>
                  </a:cubicBezTo>
                  <a:cubicBezTo>
                    <a:pt x="48289" y="114891"/>
                    <a:pt x="80679" y="138845"/>
                    <a:pt x="100766" y="127111"/>
                  </a:cubicBezTo>
                  <a:cubicBezTo>
                    <a:pt x="106625" y="123638"/>
                    <a:pt x="113237" y="89983"/>
                    <a:pt x="94489" y="27329"/>
                  </a:cubicBezTo>
                  <a:cubicBezTo>
                    <a:pt x="92983" y="22466"/>
                    <a:pt x="91560" y="17837"/>
                    <a:pt x="90053" y="13343"/>
                  </a:cubicBezTo>
                  <a:cubicBezTo>
                    <a:pt x="89216" y="10497"/>
                    <a:pt x="89635" y="7392"/>
                    <a:pt x="91309" y="4906"/>
                  </a:cubicBezTo>
                  <a:cubicBezTo>
                    <a:pt x="92898" y="2421"/>
                    <a:pt x="95661" y="830"/>
                    <a:pt x="98590" y="579"/>
                  </a:cubicBezTo>
                  <a:cubicBezTo>
                    <a:pt x="127717" y="-1848"/>
                    <a:pt x="155169" y="3383"/>
                    <a:pt x="177850" y="15703"/>
                  </a:cubicBezTo>
                  <a:lnTo>
                    <a:pt x="177850" y="15703"/>
                  </a:lnTo>
                  <a:cubicBezTo>
                    <a:pt x="219531" y="38343"/>
                    <a:pt x="252005" y="92268"/>
                    <a:pt x="256692" y="146830"/>
                  </a:cubicBezTo>
                  <a:cubicBezTo>
                    <a:pt x="260124" y="186142"/>
                    <a:pt x="248322" y="218666"/>
                    <a:pt x="223464" y="238402"/>
                  </a:cubicBezTo>
                  <a:cubicBezTo>
                    <a:pt x="219950" y="241222"/>
                    <a:pt x="214174" y="247039"/>
                    <a:pt x="208065" y="253199"/>
                  </a:cubicBezTo>
                  <a:cubicBezTo>
                    <a:pt x="184713" y="276659"/>
                    <a:pt x="166719" y="293549"/>
                    <a:pt x="151402" y="293549"/>
                  </a:cubicBezTo>
                  <a:close/>
                  <a:moveTo>
                    <a:pt x="30963" y="116097"/>
                  </a:moveTo>
                  <a:cubicBezTo>
                    <a:pt x="36906" y="133162"/>
                    <a:pt x="44773" y="151157"/>
                    <a:pt x="54147" y="168859"/>
                  </a:cubicBezTo>
                  <a:cubicBezTo>
                    <a:pt x="69213" y="197265"/>
                    <a:pt x="87375" y="223445"/>
                    <a:pt x="105370" y="242595"/>
                  </a:cubicBezTo>
                  <a:cubicBezTo>
                    <a:pt x="123866" y="262347"/>
                    <a:pt x="145711" y="273035"/>
                    <a:pt x="151319" y="273956"/>
                  </a:cubicBezTo>
                  <a:cubicBezTo>
                    <a:pt x="151402" y="273964"/>
                    <a:pt x="151570" y="273972"/>
                    <a:pt x="151653" y="273972"/>
                  </a:cubicBezTo>
                  <a:cubicBezTo>
                    <a:pt x="159772" y="273972"/>
                    <a:pt x="184713" y="248905"/>
                    <a:pt x="194171" y="239389"/>
                  </a:cubicBezTo>
                  <a:cubicBezTo>
                    <a:pt x="200951" y="232526"/>
                    <a:pt x="206893" y="226600"/>
                    <a:pt x="211328" y="223068"/>
                  </a:cubicBezTo>
                  <a:cubicBezTo>
                    <a:pt x="230830" y="207551"/>
                    <a:pt x="240037" y="181078"/>
                    <a:pt x="237191" y="148529"/>
                  </a:cubicBezTo>
                  <a:cubicBezTo>
                    <a:pt x="233089" y="100914"/>
                    <a:pt x="204214" y="52287"/>
                    <a:pt x="168477" y="32919"/>
                  </a:cubicBezTo>
                  <a:lnTo>
                    <a:pt x="168477" y="32919"/>
                  </a:lnTo>
                  <a:cubicBezTo>
                    <a:pt x="152323" y="24148"/>
                    <a:pt x="133240" y="19612"/>
                    <a:pt x="112567" y="19587"/>
                  </a:cubicBezTo>
                  <a:cubicBezTo>
                    <a:pt x="112819" y="20290"/>
                    <a:pt x="112986" y="20993"/>
                    <a:pt x="113237" y="21704"/>
                  </a:cubicBezTo>
                  <a:cubicBezTo>
                    <a:pt x="128553" y="72834"/>
                    <a:pt x="133659" y="130467"/>
                    <a:pt x="110642" y="144001"/>
                  </a:cubicBezTo>
                  <a:cubicBezTo>
                    <a:pt x="87793" y="157476"/>
                    <a:pt x="59337" y="147064"/>
                    <a:pt x="30963" y="116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316109" y="2091310"/>
              <a:ext cx="128417" cy="242032"/>
            </a:xfrm>
            <a:custGeom>
              <a:avLst/>
              <a:gdLst/>
              <a:ahLst/>
              <a:cxnLst/>
              <a:rect l="l" t="t" r="r" b="b"/>
              <a:pathLst>
                <a:path w="128417" h="242032" extrusionOk="0">
                  <a:moveTo>
                    <a:pt x="112918" y="105265"/>
                  </a:moveTo>
                  <a:cubicBezTo>
                    <a:pt x="75003" y="-11725"/>
                    <a:pt x="38595" y="-7038"/>
                    <a:pt x="12315" y="7341"/>
                  </a:cubicBezTo>
                  <a:cubicBezTo>
                    <a:pt x="-15053" y="22272"/>
                    <a:pt x="9972" y="129018"/>
                    <a:pt x="22359" y="164731"/>
                  </a:cubicBezTo>
                  <a:cubicBezTo>
                    <a:pt x="22526" y="165284"/>
                    <a:pt x="22945" y="165702"/>
                    <a:pt x="23279" y="166205"/>
                  </a:cubicBezTo>
                  <a:cubicBezTo>
                    <a:pt x="55921" y="218966"/>
                    <a:pt x="89818" y="253374"/>
                    <a:pt x="116935" y="238585"/>
                  </a:cubicBezTo>
                  <a:cubicBezTo>
                    <a:pt x="144304" y="223653"/>
                    <a:pt x="114340" y="109827"/>
                    <a:pt x="112918" y="105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306241" y="2081499"/>
              <a:ext cx="147994" cy="261695"/>
            </a:xfrm>
            <a:custGeom>
              <a:avLst/>
              <a:gdLst/>
              <a:ahLst/>
              <a:cxnLst/>
              <a:rect l="l" t="t" r="r" b="b"/>
              <a:pathLst>
                <a:path w="147994" h="261695" extrusionOk="0">
                  <a:moveTo>
                    <a:pt x="113496" y="261695"/>
                  </a:moveTo>
                  <a:cubicBezTo>
                    <a:pt x="87717" y="261695"/>
                    <a:pt x="58005" y="234728"/>
                    <a:pt x="24862" y="181163"/>
                  </a:cubicBezTo>
                  <a:cubicBezTo>
                    <a:pt x="24527" y="180820"/>
                    <a:pt x="23607" y="179573"/>
                    <a:pt x="22936" y="177731"/>
                  </a:cubicBezTo>
                  <a:cubicBezTo>
                    <a:pt x="22434" y="176292"/>
                    <a:pt x="-24603" y="31523"/>
                    <a:pt x="17496" y="8557"/>
                  </a:cubicBezTo>
                  <a:cubicBezTo>
                    <a:pt x="28210" y="2706"/>
                    <a:pt x="44614" y="-4215"/>
                    <a:pt x="63446" y="3267"/>
                  </a:cubicBezTo>
                  <a:cubicBezTo>
                    <a:pt x="89224" y="13562"/>
                    <a:pt x="111738" y="49149"/>
                    <a:pt x="132076" y="112064"/>
                  </a:cubicBezTo>
                  <a:lnTo>
                    <a:pt x="132076" y="112064"/>
                  </a:lnTo>
                  <a:cubicBezTo>
                    <a:pt x="132495" y="113311"/>
                    <a:pt x="168066" y="237013"/>
                    <a:pt x="131490" y="256983"/>
                  </a:cubicBezTo>
                  <a:cubicBezTo>
                    <a:pt x="125716" y="260130"/>
                    <a:pt x="119773" y="261695"/>
                    <a:pt x="113496" y="261695"/>
                  </a:cubicBezTo>
                  <a:close/>
                  <a:moveTo>
                    <a:pt x="41099" y="170266"/>
                  </a:moveTo>
                  <a:cubicBezTo>
                    <a:pt x="41266" y="170483"/>
                    <a:pt x="41349" y="170693"/>
                    <a:pt x="41517" y="170910"/>
                  </a:cubicBezTo>
                  <a:cubicBezTo>
                    <a:pt x="75163" y="225296"/>
                    <a:pt x="103871" y="249810"/>
                    <a:pt x="122116" y="239800"/>
                  </a:cubicBezTo>
                  <a:cubicBezTo>
                    <a:pt x="137098" y="231623"/>
                    <a:pt x="123121" y="149266"/>
                    <a:pt x="113412" y="118065"/>
                  </a:cubicBezTo>
                  <a:cubicBezTo>
                    <a:pt x="90814" y="48045"/>
                    <a:pt x="69806" y="26886"/>
                    <a:pt x="56164" y="21463"/>
                  </a:cubicBezTo>
                  <a:cubicBezTo>
                    <a:pt x="47460" y="17998"/>
                    <a:pt x="38672" y="19287"/>
                    <a:pt x="26870" y="25748"/>
                  </a:cubicBezTo>
                  <a:cubicBezTo>
                    <a:pt x="10634" y="34611"/>
                    <a:pt x="24025" y="120291"/>
                    <a:pt x="41099" y="170274"/>
                  </a:cubicBezTo>
                  <a:close/>
                  <a:moveTo>
                    <a:pt x="41434" y="171320"/>
                  </a:moveTo>
                  <a:cubicBezTo>
                    <a:pt x="41434" y="171320"/>
                    <a:pt x="41434" y="171329"/>
                    <a:pt x="41434" y="171337"/>
                  </a:cubicBezTo>
                  <a:cubicBezTo>
                    <a:pt x="41434" y="171337"/>
                    <a:pt x="41434" y="171329"/>
                    <a:pt x="41434" y="171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330975" y="2208241"/>
              <a:ext cx="160132" cy="264542"/>
            </a:xfrm>
            <a:custGeom>
              <a:avLst/>
              <a:gdLst/>
              <a:ahLst/>
              <a:cxnLst/>
              <a:rect l="l" t="t" r="r" b="b"/>
              <a:pathLst>
                <a:path w="160132" h="264542" extrusionOk="0">
                  <a:moveTo>
                    <a:pt x="145256" y="263292"/>
                  </a:moveTo>
                  <a:cubicBezTo>
                    <a:pt x="138058" y="266054"/>
                    <a:pt x="129019" y="264171"/>
                    <a:pt x="118892" y="258312"/>
                  </a:cubicBezTo>
                  <a:cubicBezTo>
                    <a:pt x="92695" y="243348"/>
                    <a:pt x="59384" y="202420"/>
                    <a:pt x="33522" y="150244"/>
                  </a:cubicBezTo>
                  <a:cubicBezTo>
                    <a:pt x="7576" y="98135"/>
                    <a:pt x="-3974" y="48880"/>
                    <a:pt x="1215" y="21704"/>
                  </a:cubicBezTo>
                  <a:cubicBezTo>
                    <a:pt x="3224" y="11208"/>
                    <a:pt x="7744" y="3994"/>
                    <a:pt x="14858" y="1232"/>
                  </a:cubicBezTo>
                  <a:cubicBezTo>
                    <a:pt x="21386" y="-1221"/>
                    <a:pt x="29421" y="18"/>
                    <a:pt x="38376" y="4688"/>
                  </a:cubicBezTo>
                  <a:cubicBezTo>
                    <a:pt x="64908" y="18264"/>
                    <a:pt x="99642" y="60145"/>
                    <a:pt x="126592" y="114280"/>
                  </a:cubicBezTo>
                  <a:cubicBezTo>
                    <a:pt x="152873" y="167209"/>
                    <a:pt x="164506" y="217092"/>
                    <a:pt x="158647" y="243992"/>
                  </a:cubicBezTo>
                  <a:cubicBezTo>
                    <a:pt x="156555" y="253810"/>
                    <a:pt x="152119" y="260572"/>
                    <a:pt x="145256" y="263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1101890" y="2347462"/>
              <a:ext cx="267963" cy="327796"/>
            </a:xfrm>
            <a:custGeom>
              <a:avLst/>
              <a:gdLst/>
              <a:ahLst/>
              <a:cxnLst/>
              <a:rect l="l" t="t" r="r" b="b"/>
              <a:pathLst>
                <a:path w="267963" h="327796" extrusionOk="0">
                  <a:moveTo>
                    <a:pt x="267964" y="166305"/>
                  </a:moveTo>
                  <a:cubicBezTo>
                    <a:pt x="267964" y="134342"/>
                    <a:pt x="242939" y="108295"/>
                    <a:pt x="211469" y="106521"/>
                  </a:cubicBezTo>
                  <a:cubicBezTo>
                    <a:pt x="211218" y="99499"/>
                    <a:pt x="211218" y="92477"/>
                    <a:pt x="211469" y="85430"/>
                  </a:cubicBezTo>
                  <a:cubicBezTo>
                    <a:pt x="211637" y="81739"/>
                    <a:pt x="211553" y="77981"/>
                    <a:pt x="211134" y="74164"/>
                  </a:cubicBezTo>
                  <a:cubicBezTo>
                    <a:pt x="207535" y="39857"/>
                    <a:pt x="179832" y="11852"/>
                    <a:pt x="145517" y="8053"/>
                  </a:cubicBezTo>
                  <a:cubicBezTo>
                    <a:pt x="121914" y="5433"/>
                    <a:pt x="100237" y="13945"/>
                    <a:pt x="84921" y="28926"/>
                  </a:cubicBezTo>
                  <a:cubicBezTo>
                    <a:pt x="90947" y="-987"/>
                    <a:pt x="55627" y="-6502"/>
                    <a:pt x="40394" y="6881"/>
                  </a:cubicBezTo>
                  <a:cubicBezTo>
                    <a:pt x="-31082" y="69963"/>
                    <a:pt x="5995" y="133454"/>
                    <a:pt x="46839" y="131027"/>
                  </a:cubicBezTo>
                  <a:cubicBezTo>
                    <a:pt x="66424" y="129864"/>
                    <a:pt x="75546" y="129864"/>
                    <a:pt x="78392" y="157584"/>
                  </a:cubicBezTo>
                  <a:cubicBezTo>
                    <a:pt x="87515" y="232299"/>
                    <a:pt x="143173" y="295699"/>
                    <a:pt x="221345" y="327797"/>
                  </a:cubicBezTo>
                  <a:cubicBezTo>
                    <a:pt x="230050" y="309074"/>
                    <a:pt x="234904" y="289732"/>
                    <a:pt x="236243" y="270615"/>
                  </a:cubicBezTo>
                  <a:cubicBezTo>
                    <a:pt x="237415" y="253659"/>
                    <a:pt x="235741" y="237045"/>
                    <a:pt x="231556" y="221452"/>
                  </a:cubicBezTo>
                  <a:cubicBezTo>
                    <a:pt x="252982" y="212304"/>
                    <a:pt x="267964" y="191062"/>
                    <a:pt x="267964" y="166297"/>
                  </a:cubicBezTo>
                  <a:close/>
                  <a:moveTo>
                    <a:pt x="82577" y="134819"/>
                  </a:moveTo>
                  <a:cubicBezTo>
                    <a:pt x="82410" y="134032"/>
                    <a:pt x="82242" y="133262"/>
                    <a:pt x="82159" y="132450"/>
                  </a:cubicBezTo>
                  <a:cubicBezTo>
                    <a:pt x="82745" y="133103"/>
                    <a:pt x="83247" y="133806"/>
                    <a:pt x="83916" y="134442"/>
                  </a:cubicBezTo>
                  <a:cubicBezTo>
                    <a:pt x="83414" y="134559"/>
                    <a:pt x="82996" y="134701"/>
                    <a:pt x="82577" y="1348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1092055" y="2337694"/>
              <a:ext cx="287590" cy="347356"/>
            </a:xfrm>
            <a:custGeom>
              <a:avLst/>
              <a:gdLst/>
              <a:ahLst/>
              <a:cxnLst/>
              <a:rect l="l" t="t" r="r" b="b"/>
              <a:pathLst>
                <a:path w="287590" h="347356" extrusionOk="0">
                  <a:moveTo>
                    <a:pt x="231179" y="347357"/>
                  </a:moveTo>
                  <a:cubicBezTo>
                    <a:pt x="229924" y="347357"/>
                    <a:pt x="228669" y="347122"/>
                    <a:pt x="227413" y="346620"/>
                  </a:cubicBezTo>
                  <a:cubicBezTo>
                    <a:pt x="143634" y="312188"/>
                    <a:pt x="87976" y="245616"/>
                    <a:pt x="78434" y="168540"/>
                  </a:cubicBezTo>
                  <a:cubicBezTo>
                    <a:pt x="76593" y="149424"/>
                    <a:pt x="75505" y="149466"/>
                    <a:pt x="57259" y="150562"/>
                  </a:cubicBezTo>
                  <a:cubicBezTo>
                    <a:pt x="35163" y="151767"/>
                    <a:pt x="14156" y="137782"/>
                    <a:pt x="5033" y="115494"/>
                  </a:cubicBezTo>
                  <a:cubicBezTo>
                    <a:pt x="-8610" y="82459"/>
                    <a:pt x="5870" y="42762"/>
                    <a:pt x="43784" y="9300"/>
                  </a:cubicBezTo>
                  <a:cubicBezTo>
                    <a:pt x="55669" y="-1170"/>
                    <a:pt x="75923" y="-3070"/>
                    <a:pt x="89817" y="4981"/>
                  </a:cubicBezTo>
                  <a:cubicBezTo>
                    <a:pt x="96094" y="8597"/>
                    <a:pt x="100530" y="13719"/>
                    <a:pt x="103041" y="19913"/>
                  </a:cubicBezTo>
                  <a:cubicBezTo>
                    <a:pt x="118859" y="10237"/>
                    <a:pt x="137523" y="5986"/>
                    <a:pt x="156439" y="8086"/>
                  </a:cubicBezTo>
                  <a:cubicBezTo>
                    <a:pt x="195441" y="12405"/>
                    <a:pt x="226660" y="43875"/>
                    <a:pt x="230761" y="82919"/>
                  </a:cubicBezTo>
                  <a:cubicBezTo>
                    <a:pt x="231179" y="87137"/>
                    <a:pt x="231347" y="91414"/>
                    <a:pt x="231096" y="95624"/>
                  </a:cubicBezTo>
                  <a:cubicBezTo>
                    <a:pt x="230929" y="99374"/>
                    <a:pt x="230929" y="103291"/>
                    <a:pt x="230929" y="107626"/>
                  </a:cubicBezTo>
                  <a:cubicBezTo>
                    <a:pt x="263319" y="113761"/>
                    <a:pt x="287591" y="142243"/>
                    <a:pt x="287591" y="176073"/>
                  </a:cubicBezTo>
                  <a:cubicBezTo>
                    <a:pt x="287591" y="201232"/>
                    <a:pt x="274115" y="224131"/>
                    <a:pt x="252689" y="236485"/>
                  </a:cubicBezTo>
                  <a:cubicBezTo>
                    <a:pt x="255870" y="251014"/>
                    <a:pt x="256874" y="265962"/>
                    <a:pt x="255870" y="281061"/>
                  </a:cubicBezTo>
                  <a:cubicBezTo>
                    <a:pt x="254447" y="301943"/>
                    <a:pt x="249091" y="322348"/>
                    <a:pt x="239968" y="341716"/>
                  </a:cubicBezTo>
                  <a:cubicBezTo>
                    <a:pt x="238377" y="345256"/>
                    <a:pt x="234778" y="347357"/>
                    <a:pt x="231179" y="347357"/>
                  </a:cubicBezTo>
                  <a:close/>
                  <a:moveTo>
                    <a:pt x="95759" y="153801"/>
                  </a:moveTo>
                  <a:cubicBezTo>
                    <a:pt x="96764" y="157417"/>
                    <a:pt x="97433" y="161577"/>
                    <a:pt x="97935" y="166372"/>
                  </a:cubicBezTo>
                  <a:cubicBezTo>
                    <a:pt x="106221" y="233421"/>
                    <a:pt x="153844" y="292101"/>
                    <a:pt x="226074" y="324708"/>
                  </a:cubicBezTo>
                  <a:cubicBezTo>
                    <a:pt x="231765" y="310179"/>
                    <a:pt x="235281" y="295080"/>
                    <a:pt x="236369" y="279705"/>
                  </a:cubicBezTo>
                  <a:cubicBezTo>
                    <a:pt x="237457" y="264071"/>
                    <a:pt x="235950" y="248621"/>
                    <a:pt x="231933" y="233789"/>
                  </a:cubicBezTo>
                  <a:cubicBezTo>
                    <a:pt x="230678" y="229077"/>
                    <a:pt x="233021" y="224148"/>
                    <a:pt x="237540" y="222231"/>
                  </a:cubicBezTo>
                  <a:cubicBezTo>
                    <a:pt x="256037" y="214322"/>
                    <a:pt x="268006" y="196202"/>
                    <a:pt x="268006" y="176073"/>
                  </a:cubicBezTo>
                  <a:cubicBezTo>
                    <a:pt x="268006" y="149524"/>
                    <a:pt x="247249" y="127563"/>
                    <a:pt x="220717" y="126064"/>
                  </a:cubicBezTo>
                  <a:cubicBezTo>
                    <a:pt x="215612" y="125780"/>
                    <a:pt x="211594" y="121654"/>
                    <a:pt x="211511" y="116565"/>
                  </a:cubicBezTo>
                  <a:cubicBezTo>
                    <a:pt x="211260" y="108195"/>
                    <a:pt x="211260" y="101274"/>
                    <a:pt x="211511" y="94770"/>
                  </a:cubicBezTo>
                  <a:cubicBezTo>
                    <a:pt x="211678" y="91523"/>
                    <a:pt x="211594" y="88209"/>
                    <a:pt x="211260" y="84944"/>
                  </a:cubicBezTo>
                  <a:cubicBezTo>
                    <a:pt x="208163" y="54998"/>
                    <a:pt x="184142" y="30860"/>
                    <a:pt x="154262" y="27546"/>
                  </a:cubicBezTo>
                  <a:cubicBezTo>
                    <a:pt x="134761" y="25403"/>
                    <a:pt x="115596" y="31990"/>
                    <a:pt x="101618" y="45683"/>
                  </a:cubicBezTo>
                  <a:cubicBezTo>
                    <a:pt x="98521" y="48696"/>
                    <a:pt x="93835" y="49324"/>
                    <a:pt x="90068" y="47290"/>
                  </a:cubicBezTo>
                  <a:cubicBezTo>
                    <a:pt x="86302" y="45239"/>
                    <a:pt x="84293" y="40962"/>
                    <a:pt x="85130" y="36752"/>
                  </a:cubicBezTo>
                  <a:cubicBezTo>
                    <a:pt x="86553" y="29596"/>
                    <a:pt x="84879" y="24750"/>
                    <a:pt x="80025" y="21938"/>
                  </a:cubicBezTo>
                  <a:cubicBezTo>
                    <a:pt x="73329" y="18046"/>
                    <a:pt x="62364" y="19000"/>
                    <a:pt x="56757" y="23989"/>
                  </a:cubicBezTo>
                  <a:cubicBezTo>
                    <a:pt x="25371" y="51659"/>
                    <a:pt x="12816" y="83078"/>
                    <a:pt x="23111" y="108028"/>
                  </a:cubicBezTo>
                  <a:cubicBezTo>
                    <a:pt x="29054" y="122599"/>
                    <a:pt x="42362" y="131948"/>
                    <a:pt x="56087" y="131011"/>
                  </a:cubicBezTo>
                  <a:cubicBezTo>
                    <a:pt x="67554" y="130358"/>
                    <a:pt x="77430" y="130467"/>
                    <a:pt x="84711" y="135572"/>
                  </a:cubicBezTo>
                  <a:cubicBezTo>
                    <a:pt x="85548" y="134735"/>
                    <a:pt x="86469" y="134015"/>
                    <a:pt x="87557" y="133480"/>
                  </a:cubicBezTo>
                  <a:cubicBezTo>
                    <a:pt x="91407" y="131513"/>
                    <a:pt x="96178" y="132342"/>
                    <a:pt x="99107" y="135555"/>
                  </a:cubicBezTo>
                  <a:lnTo>
                    <a:pt x="100697" y="137322"/>
                  </a:lnTo>
                  <a:cubicBezTo>
                    <a:pt x="103125" y="139816"/>
                    <a:pt x="104129" y="143431"/>
                    <a:pt x="103125" y="146804"/>
                  </a:cubicBezTo>
                  <a:cubicBezTo>
                    <a:pt x="102204" y="150186"/>
                    <a:pt x="99609" y="152805"/>
                    <a:pt x="96178" y="153684"/>
                  </a:cubicBezTo>
                  <a:cubicBezTo>
                    <a:pt x="96178" y="153684"/>
                    <a:pt x="96010" y="153734"/>
                    <a:pt x="95759" y="153801"/>
                  </a:cubicBezTo>
                  <a:close/>
                  <a:moveTo>
                    <a:pt x="89817" y="135145"/>
                  </a:moveTo>
                  <a:lnTo>
                    <a:pt x="91826" y="142385"/>
                  </a:lnTo>
                  <a:lnTo>
                    <a:pt x="89817" y="1351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231504" y="2511276"/>
              <a:ext cx="419782" cy="474319"/>
            </a:xfrm>
            <a:custGeom>
              <a:avLst/>
              <a:gdLst/>
              <a:ahLst/>
              <a:cxnLst/>
              <a:rect l="l" t="t" r="r" b="b"/>
              <a:pathLst>
                <a:path w="419782" h="474319" extrusionOk="0">
                  <a:moveTo>
                    <a:pt x="172497" y="473440"/>
                  </a:moveTo>
                  <a:cubicBezTo>
                    <a:pt x="224221" y="479274"/>
                    <a:pt x="272346" y="456442"/>
                    <a:pt x="292852" y="394406"/>
                  </a:cubicBezTo>
                  <a:cubicBezTo>
                    <a:pt x="330683" y="279860"/>
                    <a:pt x="303983" y="133450"/>
                    <a:pt x="409525" y="48901"/>
                  </a:cubicBezTo>
                  <a:cubicBezTo>
                    <a:pt x="420237" y="40280"/>
                    <a:pt x="422999" y="25022"/>
                    <a:pt x="415718" y="13279"/>
                  </a:cubicBezTo>
                  <a:lnTo>
                    <a:pt x="415634" y="13070"/>
                  </a:lnTo>
                  <a:cubicBezTo>
                    <a:pt x="407097" y="-740"/>
                    <a:pt x="388265" y="-4330"/>
                    <a:pt x="375628" y="5797"/>
                  </a:cubicBezTo>
                  <a:cubicBezTo>
                    <a:pt x="303481" y="63447"/>
                    <a:pt x="274188" y="154592"/>
                    <a:pt x="268915" y="243619"/>
                  </a:cubicBezTo>
                  <a:cubicBezTo>
                    <a:pt x="266069" y="290807"/>
                    <a:pt x="266655" y="420770"/>
                    <a:pt x="195430" y="421189"/>
                  </a:cubicBezTo>
                  <a:cubicBezTo>
                    <a:pt x="138349" y="421524"/>
                    <a:pt x="65785" y="382002"/>
                    <a:pt x="55072" y="325817"/>
                  </a:cubicBezTo>
                  <a:cubicBezTo>
                    <a:pt x="55072" y="325817"/>
                    <a:pt x="0" y="332429"/>
                    <a:pt x="0" y="332429"/>
                  </a:cubicBezTo>
                  <a:cubicBezTo>
                    <a:pt x="6025" y="364217"/>
                    <a:pt x="24857" y="394373"/>
                    <a:pt x="38834" y="407496"/>
                  </a:cubicBezTo>
                  <a:cubicBezTo>
                    <a:pt x="75828" y="442339"/>
                    <a:pt x="121192" y="467649"/>
                    <a:pt x="172497" y="4734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1221712" y="2501499"/>
              <a:ext cx="439308" cy="493888"/>
            </a:xfrm>
            <a:custGeom>
              <a:avLst/>
              <a:gdLst/>
              <a:ahLst/>
              <a:cxnLst/>
              <a:rect l="l" t="t" r="r" b="b"/>
              <a:pathLst>
                <a:path w="439308" h="493888" extrusionOk="0">
                  <a:moveTo>
                    <a:pt x="197606" y="493888"/>
                  </a:moveTo>
                  <a:cubicBezTo>
                    <a:pt x="192250" y="493888"/>
                    <a:pt x="186810" y="493579"/>
                    <a:pt x="181202" y="492951"/>
                  </a:cubicBezTo>
                  <a:lnTo>
                    <a:pt x="181202" y="492951"/>
                  </a:lnTo>
                  <a:cubicBezTo>
                    <a:pt x="131737" y="487393"/>
                    <a:pt x="83612" y="463691"/>
                    <a:pt x="41931" y="424421"/>
                  </a:cubicBezTo>
                  <a:cubicBezTo>
                    <a:pt x="25862" y="409297"/>
                    <a:pt x="6361" y="376839"/>
                    <a:pt x="168" y="344047"/>
                  </a:cubicBezTo>
                  <a:cubicBezTo>
                    <a:pt x="0" y="343445"/>
                    <a:pt x="0" y="342842"/>
                    <a:pt x="0" y="342223"/>
                  </a:cubicBezTo>
                  <a:cubicBezTo>
                    <a:pt x="0" y="336431"/>
                    <a:pt x="12052" y="332087"/>
                    <a:pt x="36157" y="329191"/>
                  </a:cubicBezTo>
                  <a:lnTo>
                    <a:pt x="63777" y="325885"/>
                  </a:lnTo>
                  <a:cubicBezTo>
                    <a:pt x="68882" y="325283"/>
                    <a:pt x="73568" y="328739"/>
                    <a:pt x="74573" y="333786"/>
                  </a:cubicBezTo>
                  <a:cubicBezTo>
                    <a:pt x="84030" y="383970"/>
                    <a:pt x="150820" y="421182"/>
                    <a:pt x="204469" y="421182"/>
                  </a:cubicBezTo>
                  <a:lnTo>
                    <a:pt x="205223" y="421182"/>
                  </a:lnTo>
                  <a:cubicBezTo>
                    <a:pt x="261047" y="420855"/>
                    <a:pt x="265902" y="316670"/>
                    <a:pt x="268246" y="266595"/>
                  </a:cubicBezTo>
                  <a:cubicBezTo>
                    <a:pt x="268497" y="261490"/>
                    <a:pt x="268748" y="256861"/>
                    <a:pt x="268915" y="252827"/>
                  </a:cubicBezTo>
                  <a:cubicBezTo>
                    <a:pt x="273435" y="177793"/>
                    <a:pt x="296116" y="74395"/>
                    <a:pt x="379311" y="7932"/>
                  </a:cubicBezTo>
                  <a:cubicBezTo>
                    <a:pt x="387428" y="1446"/>
                    <a:pt x="397975" y="-1249"/>
                    <a:pt x="408352" y="542"/>
                  </a:cubicBezTo>
                  <a:cubicBezTo>
                    <a:pt x="418899" y="2367"/>
                    <a:pt x="428105" y="8627"/>
                    <a:pt x="433713" y="17716"/>
                  </a:cubicBezTo>
                  <a:cubicBezTo>
                    <a:pt x="443672" y="33803"/>
                    <a:pt x="439990" y="54618"/>
                    <a:pt x="425427" y="66327"/>
                  </a:cubicBezTo>
                  <a:cubicBezTo>
                    <a:pt x="357633" y="120637"/>
                    <a:pt x="347003" y="200743"/>
                    <a:pt x="335704" y="285552"/>
                  </a:cubicBezTo>
                  <a:cubicBezTo>
                    <a:pt x="330264" y="326454"/>
                    <a:pt x="324656" y="368738"/>
                    <a:pt x="311935" y="407254"/>
                  </a:cubicBezTo>
                  <a:cubicBezTo>
                    <a:pt x="293773" y="462402"/>
                    <a:pt x="251674" y="493888"/>
                    <a:pt x="197606" y="493888"/>
                  </a:cubicBezTo>
                  <a:close/>
                  <a:moveTo>
                    <a:pt x="21844" y="350643"/>
                  </a:moveTo>
                  <a:cubicBezTo>
                    <a:pt x="28791" y="375475"/>
                    <a:pt x="43522" y="399044"/>
                    <a:pt x="55323" y="410159"/>
                  </a:cubicBezTo>
                  <a:cubicBezTo>
                    <a:pt x="93907" y="446508"/>
                    <a:pt x="138182" y="468403"/>
                    <a:pt x="183378" y="473492"/>
                  </a:cubicBezTo>
                  <a:lnTo>
                    <a:pt x="183378" y="473492"/>
                  </a:lnTo>
                  <a:cubicBezTo>
                    <a:pt x="236106" y="479434"/>
                    <a:pt x="276197" y="453070"/>
                    <a:pt x="293355" y="401120"/>
                  </a:cubicBezTo>
                  <a:cubicBezTo>
                    <a:pt x="305491" y="364352"/>
                    <a:pt x="311014" y="322981"/>
                    <a:pt x="316287" y="282974"/>
                  </a:cubicBezTo>
                  <a:cubicBezTo>
                    <a:pt x="327586" y="198065"/>
                    <a:pt x="339303" y="110267"/>
                    <a:pt x="413207" y="51044"/>
                  </a:cubicBezTo>
                  <a:cubicBezTo>
                    <a:pt x="420070" y="45503"/>
                    <a:pt x="421828" y="35686"/>
                    <a:pt x="417225" y="28204"/>
                  </a:cubicBezTo>
                  <a:cubicBezTo>
                    <a:pt x="414379" y="23684"/>
                    <a:pt x="410026" y="20704"/>
                    <a:pt x="405005" y="19834"/>
                  </a:cubicBezTo>
                  <a:cubicBezTo>
                    <a:pt x="400067" y="18989"/>
                    <a:pt x="395296" y="20194"/>
                    <a:pt x="391530" y="23232"/>
                  </a:cubicBezTo>
                  <a:cubicBezTo>
                    <a:pt x="314028" y="85201"/>
                    <a:pt x="292685" y="182924"/>
                    <a:pt x="288500" y="253990"/>
                  </a:cubicBezTo>
                  <a:cubicBezTo>
                    <a:pt x="288249" y="257949"/>
                    <a:pt x="287998" y="262502"/>
                    <a:pt x="287830" y="267507"/>
                  </a:cubicBezTo>
                  <a:cubicBezTo>
                    <a:pt x="285236" y="323609"/>
                    <a:pt x="279796" y="440323"/>
                    <a:pt x="205306" y="440766"/>
                  </a:cubicBezTo>
                  <a:cubicBezTo>
                    <a:pt x="146719" y="441302"/>
                    <a:pt x="74405" y="402852"/>
                    <a:pt x="57499" y="346366"/>
                  </a:cubicBezTo>
                  <a:cubicBezTo>
                    <a:pt x="47874" y="347521"/>
                    <a:pt x="32223" y="349387"/>
                    <a:pt x="21844" y="350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1029579" y="2279943"/>
              <a:ext cx="87860" cy="148805"/>
            </a:xfrm>
            <a:custGeom>
              <a:avLst/>
              <a:gdLst/>
              <a:ahLst/>
              <a:cxnLst/>
              <a:rect l="l" t="t" r="r" b="b"/>
              <a:pathLst>
                <a:path w="87860" h="148805" extrusionOk="0">
                  <a:moveTo>
                    <a:pt x="4318" y="141063"/>
                  </a:moveTo>
                  <a:cubicBezTo>
                    <a:pt x="8670" y="152136"/>
                    <a:pt x="25493" y="151073"/>
                    <a:pt x="28256" y="139531"/>
                  </a:cubicBezTo>
                  <a:cubicBezTo>
                    <a:pt x="35118" y="111259"/>
                    <a:pt x="48677" y="66122"/>
                    <a:pt x="69350" y="46235"/>
                  </a:cubicBezTo>
                  <a:cubicBezTo>
                    <a:pt x="100568" y="16172"/>
                    <a:pt x="87512" y="-5238"/>
                    <a:pt x="65333" y="1123"/>
                  </a:cubicBezTo>
                  <a:cubicBezTo>
                    <a:pt x="43237" y="7484"/>
                    <a:pt x="2226" y="70265"/>
                    <a:pt x="133" y="111133"/>
                  </a:cubicBezTo>
                  <a:cubicBezTo>
                    <a:pt x="-536" y="123654"/>
                    <a:pt x="1389" y="133472"/>
                    <a:pt x="4318" y="141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1019776" y="2270177"/>
              <a:ext cx="107458" cy="168363"/>
            </a:xfrm>
            <a:custGeom>
              <a:avLst/>
              <a:gdLst/>
              <a:ahLst/>
              <a:cxnLst/>
              <a:rect l="l" t="t" r="r" b="b"/>
              <a:pathLst>
                <a:path w="107458" h="168363" extrusionOk="0">
                  <a:moveTo>
                    <a:pt x="25755" y="168364"/>
                  </a:moveTo>
                  <a:cubicBezTo>
                    <a:pt x="16549" y="168364"/>
                    <a:pt x="8347" y="162890"/>
                    <a:pt x="4999" y="154370"/>
                  </a:cubicBezTo>
                  <a:cubicBezTo>
                    <a:pt x="1148" y="144410"/>
                    <a:pt x="-525" y="132977"/>
                    <a:pt x="144" y="120397"/>
                  </a:cubicBezTo>
                  <a:cubicBezTo>
                    <a:pt x="2236" y="78508"/>
                    <a:pt x="44169" y="9592"/>
                    <a:pt x="72458" y="1474"/>
                  </a:cubicBezTo>
                  <a:cubicBezTo>
                    <a:pt x="86017" y="-2410"/>
                    <a:pt x="98487" y="1532"/>
                    <a:pt x="104262" y="11526"/>
                  </a:cubicBezTo>
                  <a:cubicBezTo>
                    <a:pt x="112130" y="25151"/>
                    <a:pt x="105267" y="44410"/>
                    <a:pt x="85932" y="63049"/>
                  </a:cubicBezTo>
                  <a:cubicBezTo>
                    <a:pt x="71704" y="76767"/>
                    <a:pt x="58062" y="108211"/>
                    <a:pt x="47600" y="151599"/>
                  </a:cubicBezTo>
                  <a:cubicBezTo>
                    <a:pt x="45256" y="161082"/>
                    <a:pt x="37305" y="167644"/>
                    <a:pt x="27345" y="168305"/>
                  </a:cubicBezTo>
                  <a:cubicBezTo>
                    <a:pt x="26843" y="168347"/>
                    <a:pt x="26341" y="168355"/>
                    <a:pt x="25755" y="168355"/>
                  </a:cubicBezTo>
                  <a:close/>
                  <a:moveTo>
                    <a:pt x="82669" y="19560"/>
                  </a:moveTo>
                  <a:cubicBezTo>
                    <a:pt x="81246" y="19560"/>
                    <a:pt x="79572" y="19803"/>
                    <a:pt x="77898" y="20305"/>
                  </a:cubicBezTo>
                  <a:cubicBezTo>
                    <a:pt x="60573" y="25285"/>
                    <a:pt x="21571" y="83739"/>
                    <a:pt x="19729" y="121402"/>
                  </a:cubicBezTo>
                  <a:cubicBezTo>
                    <a:pt x="19227" y="131211"/>
                    <a:pt x="20399" y="139915"/>
                    <a:pt x="23245" y="147281"/>
                  </a:cubicBezTo>
                  <a:lnTo>
                    <a:pt x="23245" y="147281"/>
                  </a:lnTo>
                  <a:cubicBezTo>
                    <a:pt x="23831" y="148712"/>
                    <a:pt x="25253" y="148812"/>
                    <a:pt x="26090" y="148779"/>
                  </a:cubicBezTo>
                  <a:cubicBezTo>
                    <a:pt x="27011" y="148712"/>
                    <a:pt x="28266" y="148352"/>
                    <a:pt x="28517" y="147004"/>
                  </a:cubicBezTo>
                  <a:cubicBezTo>
                    <a:pt x="36552" y="113785"/>
                    <a:pt x="50697" y="69812"/>
                    <a:pt x="72374" y="48963"/>
                  </a:cubicBezTo>
                  <a:cubicBezTo>
                    <a:pt x="86853" y="35011"/>
                    <a:pt x="89197" y="24607"/>
                    <a:pt x="87272" y="21318"/>
                  </a:cubicBezTo>
                  <a:cubicBezTo>
                    <a:pt x="86603" y="20163"/>
                    <a:pt x="84929" y="19560"/>
                    <a:pt x="82669" y="19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1160660" y="2253352"/>
              <a:ext cx="27678" cy="26592"/>
            </a:xfrm>
            <a:custGeom>
              <a:avLst/>
              <a:gdLst/>
              <a:ahLst/>
              <a:cxnLst/>
              <a:rect l="l" t="t" r="r" b="b"/>
              <a:pathLst>
                <a:path w="27678" h="26592" extrusionOk="0">
                  <a:moveTo>
                    <a:pt x="24560" y="21153"/>
                  </a:moveTo>
                  <a:cubicBezTo>
                    <a:pt x="29415" y="15227"/>
                    <a:pt x="28494" y="6908"/>
                    <a:pt x="22552" y="2573"/>
                  </a:cubicBezTo>
                  <a:cubicBezTo>
                    <a:pt x="16609" y="-1771"/>
                    <a:pt x="7905" y="-482"/>
                    <a:pt x="3051" y="5443"/>
                  </a:cubicBezTo>
                  <a:cubicBezTo>
                    <a:pt x="-1720" y="11369"/>
                    <a:pt x="-800" y="19688"/>
                    <a:pt x="5143" y="24024"/>
                  </a:cubicBezTo>
                  <a:cubicBezTo>
                    <a:pt x="11085" y="28359"/>
                    <a:pt x="19790" y="27079"/>
                    <a:pt x="24560" y="21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1150874" y="2243594"/>
              <a:ext cx="47232" cy="46092"/>
            </a:xfrm>
            <a:custGeom>
              <a:avLst/>
              <a:gdLst/>
              <a:ahLst/>
              <a:cxnLst/>
              <a:rect l="l" t="t" r="r" b="b"/>
              <a:pathLst>
                <a:path w="47232" h="46092" extrusionOk="0">
                  <a:moveTo>
                    <a:pt x="22880" y="46093"/>
                  </a:moveTo>
                  <a:cubicBezTo>
                    <a:pt x="18025" y="46093"/>
                    <a:pt x="13171" y="44662"/>
                    <a:pt x="9153" y="41682"/>
                  </a:cubicBezTo>
                  <a:cubicBezTo>
                    <a:pt x="4132" y="38033"/>
                    <a:pt x="951" y="32660"/>
                    <a:pt x="198" y="26567"/>
                  </a:cubicBezTo>
                  <a:cubicBezTo>
                    <a:pt x="-639" y="20373"/>
                    <a:pt x="1202" y="13979"/>
                    <a:pt x="5304" y="9007"/>
                  </a:cubicBezTo>
                  <a:cubicBezTo>
                    <a:pt x="13338" y="-886"/>
                    <a:pt x="28068" y="-2953"/>
                    <a:pt x="38112" y="4421"/>
                  </a:cubicBezTo>
                  <a:cubicBezTo>
                    <a:pt x="43134" y="8070"/>
                    <a:pt x="46315" y="13435"/>
                    <a:pt x="47068" y="19528"/>
                  </a:cubicBezTo>
                  <a:cubicBezTo>
                    <a:pt x="47821" y="25713"/>
                    <a:pt x="45980" y="32107"/>
                    <a:pt x="41962" y="37079"/>
                  </a:cubicBezTo>
                  <a:lnTo>
                    <a:pt x="41962" y="37079"/>
                  </a:lnTo>
                  <a:cubicBezTo>
                    <a:pt x="41962" y="37079"/>
                    <a:pt x="41962" y="37079"/>
                    <a:pt x="41962" y="37079"/>
                  </a:cubicBezTo>
                  <a:lnTo>
                    <a:pt x="41962" y="37079"/>
                  </a:lnTo>
                  <a:cubicBezTo>
                    <a:pt x="37192" y="42971"/>
                    <a:pt x="29994" y="46085"/>
                    <a:pt x="22880" y="46085"/>
                  </a:cubicBezTo>
                  <a:close/>
                  <a:moveTo>
                    <a:pt x="24302" y="19545"/>
                  </a:moveTo>
                  <a:cubicBezTo>
                    <a:pt x="22963" y="19545"/>
                    <a:pt x="21457" y="20189"/>
                    <a:pt x="20452" y="21369"/>
                  </a:cubicBezTo>
                  <a:cubicBezTo>
                    <a:pt x="19783" y="22214"/>
                    <a:pt x="19448" y="23169"/>
                    <a:pt x="19615" y="24081"/>
                  </a:cubicBezTo>
                  <a:cubicBezTo>
                    <a:pt x="19699" y="24817"/>
                    <a:pt x="20034" y="25428"/>
                    <a:pt x="20703" y="25889"/>
                  </a:cubicBezTo>
                  <a:cubicBezTo>
                    <a:pt x="22377" y="27136"/>
                    <a:pt x="25223" y="26600"/>
                    <a:pt x="26730" y="24742"/>
                  </a:cubicBezTo>
                  <a:cubicBezTo>
                    <a:pt x="26730" y="24742"/>
                    <a:pt x="26730" y="24742"/>
                    <a:pt x="26730" y="24742"/>
                  </a:cubicBezTo>
                  <a:cubicBezTo>
                    <a:pt x="27399" y="23905"/>
                    <a:pt x="27734" y="22943"/>
                    <a:pt x="27650" y="22039"/>
                  </a:cubicBezTo>
                  <a:cubicBezTo>
                    <a:pt x="27567" y="21302"/>
                    <a:pt x="27148" y="20691"/>
                    <a:pt x="26562" y="20231"/>
                  </a:cubicBezTo>
                  <a:cubicBezTo>
                    <a:pt x="25893" y="19771"/>
                    <a:pt x="25139" y="19553"/>
                    <a:pt x="24302" y="195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0811673" y="4184287"/>
              <a:ext cx="469584" cy="271847"/>
            </a:xfrm>
            <a:custGeom>
              <a:avLst/>
              <a:gdLst/>
              <a:ahLst/>
              <a:cxnLst/>
              <a:rect l="l" t="t" r="r" b="b"/>
              <a:pathLst>
                <a:path w="469584" h="271847" extrusionOk="0">
                  <a:moveTo>
                    <a:pt x="9804" y="271848"/>
                  </a:moveTo>
                  <a:cubicBezTo>
                    <a:pt x="5954" y="271848"/>
                    <a:pt x="2271" y="269579"/>
                    <a:pt x="765" y="265796"/>
                  </a:cubicBezTo>
                  <a:cubicBezTo>
                    <a:pt x="-1327" y="260800"/>
                    <a:pt x="1016" y="255083"/>
                    <a:pt x="6038" y="253007"/>
                  </a:cubicBezTo>
                  <a:lnTo>
                    <a:pt x="89232" y="218575"/>
                  </a:lnTo>
                  <a:cubicBezTo>
                    <a:pt x="220551" y="164248"/>
                    <a:pt x="343165" y="91432"/>
                    <a:pt x="453644" y="2170"/>
                  </a:cubicBezTo>
                  <a:cubicBezTo>
                    <a:pt x="457913" y="-1228"/>
                    <a:pt x="464023" y="-558"/>
                    <a:pt x="467454" y="3635"/>
                  </a:cubicBezTo>
                  <a:cubicBezTo>
                    <a:pt x="470802" y="7845"/>
                    <a:pt x="470132" y="14005"/>
                    <a:pt x="465947" y="17403"/>
                  </a:cubicBezTo>
                  <a:cubicBezTo>
                    <a:pt x="353962" y="107853"/>
                    <a:pt x="229757" y="181623"/>
                    <a:pt x="96680" y="236670"/>
                  </a:cubicBezTo>
                  <a:lnTo>
                    <a:pt x="13487" y="271103"/>
                  </a:lnTo>
                  <a:cubicBezTo>
                    <a:pt x="12315" y="271605"/>
                    <a:pt x="11060" y="271848"/>
                    <a:pt x="9804" y="271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566365" y="3770977"/>
              <a:ext cx="291274" cy="209913"/>
            </a:xfrm>
            <a:custGeom>
              <a:avLst/>
              <a:gdLst/>
              <a:ahLst/>
              <a:cxnLst/>
              <a:rect l="l" t="t" r="r" b="b"/>
              <a:pathLst>
                <a:path w="291274" h="209913" extrusionOk="0">
                  <a:moveTo>
                    <a:pt x="9799" y="209914"/>
                  </a:moveTo>
                  <a:cubicBezTo>
                    <a:pt x="6785" y="209914"/>
                    <a:pt x="3688" y="208457"/>
                    <a:pt x="1764" y="205746"/>
                  </a:cubicBezTo>
                  <a:cubicBezTo>
                    <a:pt x="-1333" y="201318"/>
                    <a:pt x="-245" y="195208"/>
                    <a:pt x="4191" y="192103"/>
                  </a:cubicBezTo>
                  <a:lnTo>
                    <a:pt x="275868" y="1770"/>
                  </a:lnTo>
                  <a:cubicBezTo>
                    <a:pt x="280304" y="-1327"/>
                    <a:pt x="286330" y="-255"/>
                    <a:pt x="289510" y="4164"/>
                  </a:cubicBezTo>
                  <a:cubicBezTo>
                    <a:pt x="292607" y="8591"/>
                    <a:pt x="291519" y="14701"/>
                    <a:pt x="287084" y="17806"/>
                  </a:cubicBezTo>
                  <a:lnTo>
                    <a:pt x="15490" y="208139"/>
                  </a:lnTo>
                  <a:cubicBezTo>
                    <a:pt x="13732" y="209336"/>
                    <a:pt x="11807" y="209914"/>
                    <a:pt x="9799" y="209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826588" y="2360941"/>
              <a:ext cx="57427" cy="61589"/>
            </a:xfrm>
            <a:custGeom>
              <a:avLst/>
              <a:gdLst/>
              <a:ahLst/>
              <a:cxnLst/>
              <a:rect l="l" t="t" r="r" b="b"/>
              <a:pathLst>
                <a:path w="57427" h="61589" extrusionOk="0">
                  <a:moveTo>
                    <a:pt x="9787" y="61589"/>
                  </a:moveTo>
                  <a:cubicBezTo>
                    <a:pt x="9368" y="61589"/>
                    <a:pt x="8950" y="61564"/>
                    <a:pt x="8531" y="61497"/>
                  </a:cubicBezTo>
                  <a:cubicBezTo>
                    <a:pt x="3091" y="60777"/>
                    <a:pt x="-591" y="55848"/>
                    <a:pt x="78" y="50491"/>
                  </a:cubicBezTo>
                  <a:cubicBezTo>
                    <a:pt x="2422" y="33007"/>
                    <a:pt x="28200" y="4383"/>
                    <a:pt x="45358" y="273"/>
                  </a:cubicBezTo>
                  <a:cubicBezTo>
                    <a:pt x="50630" y="-990"/>
                    <a:pt x="55904" y="2249"/>
                    <a:pt x="57159" y="7505"/>
                  </a:cubicBezTo>
                  <a:cubicBezTo>
                    <a:pt x="58415" y="12761"/>
                    <a:pt x="55150" y="18050"/>
                    <a:pt x="49878" y="19314"/>
                  </a:cubicBezTo>
                  <a:cubicBezTo>
                    <a:pt x="39667" y="21767"/>
                    <a:pt x="20667" y="44155"/>
                    <a:pt x="19496" y="53094"/>
                  </a:cubicBezTo>
                  <a:cubicBezTo>
                    <a:pt x="18826" y="58015"/>
                    <a:pt x="14641" y="61581"/>
                    <a:pt x="9787" y="6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1649839" y="2518605"/>
              <a:ext cx="46019" cy="76915"/>
            </a:xfrm>
            <a:custGeom>
              <a:avLst/>
              <a:gdLst/>
              <a:ahLst/>
              <a:cxnLst/>
              <a:rect l="l" t="t" r="r" b="b"/>
              <a:pathLst>
                <a:path w="46019" h="76915" extrusionOk="0">
                  <a:moveTo>
                    <a:pt x="9771" y="76916"/>
                  </a:moveTo>
                  <a:cubicBezTo>
                    <a:pt x="6255" y="76916"/>
                    <a:pt x="2823" y="74991"/>
                    <a:pt x="1066" y="71626"/>
                  </a:cubicBezTo>
                  <a:cubicBezTo>
                    <a:pt x="-1361" y="66822"/>
                    <a:pt x="480" y="60913"/>
                    <a:pt x="5334" y="58427"/>
                  </a:cubicBezTo>
                  <a:cubicBezTo>
                    <a:pt x="19981" y="50828"/>
                    <a:pt x="28184" y="22689"/>
                    <a:pt x="26175" y="11541"/>
                  </a:cubicBezTo>
                  <a:cubicBezTo>
                    <a:pt x="25170" y="6218"/>
                    <a:pt x="28686" y="1121"/>
                    <a:pt x="34043" y="158"/>
                  </a:cubicBezTo>
                  <a:cubicBezTo>
                    <a:pt x="39483" y="-804"/>
                    <a:pt x="44421" y="2728"/>
                    <a:pt x="45425" y="8034"/>
                  </a:cubicBezTo>
                  <a:cubicBezTo>
                    <a:pt x="48856" y="27058"/>
                    <a:pt x="37306" y="63901"/>
                    <a:pt x="14290" y="75811"/>
                  </a:cubicBezTo>
                  <a:cubicBezTo>
                    <a:pt x="12867" y="76556"/>
                    <a:pt x="11277" y="76907"/>
                    <a:pt x="9771" y="76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1687153" y="2543014"/>
              <a:ext cx="39623" cy="63848"/>
            </a:xfrm>
            <a:custGeom>
              <a:avLst/>
              <a:gdLst/>
              <a:ahLst/>
              <a:cxnLst/>
              <a:rect l="l" t="t" r="r" b="b"/>
              <a:pathLst>
                <a:path w="39623" h="63848" extrusionOk="0">
                  <a:moveTo>
                    <a:pt x="9784" y="63848"/>
                  </a:moveTo>
                  <a:cubicBezTo>
                    <a:pt x="6018" y="63848"/>
                    <a:pt x="2502" y="61680"/>
                    <a:pt x="828" y="58031"/>
                  </a:cubicBezTo>
                  <a:cubicBezTo>
                    <a:pt x="-1347" y="53093"/>
                    <a:pt x="913" y="47310"/>
                    <a:pt x="5850" y="45108"/>
                  </a:cubicBezTo>
                  <a:cubicBezTo>
                    <a:pt x="11375" y="42639"/>
                    <a:pt x="18405" y="24645"/>
                    <a:pt x="20079" y="8784"/>
                  </a:cubicBezTo>
                  <a:cubicBezTo>
                    <a:pt x="20665" y="3403"/>
                    <a:pt x="25603" y="-514"/>
                    <a:pt x="30791" y="55"/>
                  </a:cubicBezTo>
                  <a:cubicBezTo>
                    <a:pt x="36232" y="616"/>
                    <a:pt x="40082" y="5428"/>
                    <a:pt x="39580" y="10801"/>
                  </a:cubicBezTo>
                  <a:cubicBezTo>
                    <a:pt x="39496" y="11228"/>
                    <a:pt x="34893" y="53612"/>
                    <a:pt x="13801" y="62994"/>
                  </a:cubicBezTo>
                  <a:cubicBezTo>
                    <a:pt x="12546" y="63572"/>
                    <a:pt x="11123" y="63840"/>
                    <a:pt x="9784" y="63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0636548" y="4767834"/>
              <a:ext cx="318491" cy="90895"/>
            </a:xfrm>
            <a:custGeom>
              <a:avLst/>
              <a:gdLst/>
              <a:ahLst/>
              <a:cxnLst/>
              <a:rect l="l" t="t" r="r" b="b"/>
              <a:pathLst>
                <a:path w="318491" h="90895" extrusionOk="0">
                  <a:moveTo>
                    <a:pt x="270299" y="90895"/>
                  </a:moveTo>
                  <a:cubicBezTo>
                    <a:pt x="187022" y="90895"/>
                    <a:pt x="44655" y="60271"/>
                    <a:pt x="2723" y="16573"/>
                  </a:cubicBezTo>
                  <a:cubicBezTo>
                    <a:pt x="-1043" y="12681"/>
                    <a:pt x="-876" y="6479"/>
                    <a:pt x="3058" y="2738"/>
                  </a:cubicBezTo>
                  <a:cubicBezTo>
                    <a:pt x="6908" y="-1028"/>
                    <a:pt x="13102" y="-886"/>
                    <a:pt x="16868" y="3023"/>
                  </a:cubicBezTo>
                  <a:cubicBezTo>
                    <a:pt x="61310" y="49332"/>
                    <a:pt x="248037" y="81647"/>
                    <a:pt x="306456" y="68247"/>
                  </a:cubicBezTo>
                  <a:cubicBezTo>
                    <a:pt x="311729" y="67050"/>
                    <a:pt x="317002" y="70339"/>
                    <a:pt x="318257" y="75604"/>
                  </a:cubicBezTo>
                  <a:cubicBezTo>
                    <a:pt x="319429" y="80877"/>
                    <a:pt x="316081" y="86133"/>
                    <a:pt x="310892" y="87338"/>
                  </a:cubicBezTo>
                  <a:cubicBezTo>
                    <a:pt x="300347" y="89748"/>
                    <a:pt x="286453" y="90895"/>
                    <a:pt x="270299" y="90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0778554" y="4877861"/>
              <a:ext cx="235547" cy="41948"/>
            </a:xfrm>
            <a:custGeom>
              <a:avLst/>
              <a:gdLst/>
              <a:ahLst/>
              <a:cxnLst/>
              <a:rect l="l" t="t" r="r" b="b"/>
              <a:pathLst>
                <a:path w="235547" h="41948" extrusionOk="0">
                  <a:moveTo>
                    <a:pt x="126955" y="41949"/>
                  </a:moveTo>
                  <a:cubicBezTo>
                    <a:pt x="72887" y="41949"/>
                    <a:pt x="18987" y="29930"/>
                    <a:pt x="3586" y="17384"/>
                  </a:cubicBezTo>
                  <a:cubicBezTo>
                    <a:pt x="-598" y="13961"/>
                    <a:pt x="-1184" y="7792"/>
                    <a:pt x="2163" y="3608"/>
                  </a:cubicBezTo>
                  <a:cubicBezTo>
                    <a:pt x="5595" y="-586"/>
                    <a:pt x="11788" y="-1213"/>
                    <a:pt x="15973" y="2210"/>
                  </a:cubicBezTo>
                  <a:cubicBezTo>
                    <a:pt x="35474" y="18162"/>
                    <a:pt x="167798" y="39195"/>
                    <a:pt x="220108" y="1833"/>
                  </a:cubicBezTo>
                  <a:cubicBezTo>
                    <a:pt x="224461" y="-1322"/>
                    <a:pt x="230570" y="-301"/>
                    <a:pt x="233750" y="4101"/>
                  </a:cubicBezTo>
                  <a:cubicBezTo>
                    <a:pt x="236847" y="8504"/>
                    <a:pt x="235843" y="14614"/>
                    <a:pt x="231490" y="17752"/>
                  </a:cubicBezTo>
                  <a:cubicBezTo>
                    <a:pt x="206800" y="35404"/>
                    <a:pt x="166794" y="41940"/>
                    <a:pt x="126955" y="41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1768287" y="4465859"/>
              <a:ext cx="127798" cy="103591"/>
            </a:xfrm>
            <a:custGeom>
              <a:avLst/>
              <a:gdLst/>
              <a:ahLst/>
              <a:cxnLst/>
              <a:rect l="l" t="t" r="r" b="b"/>
              <a:pathLst>
                <a:path w="127798" h="103591" extrusionOk="0">
                  <a:moveTo>
                    <a:pt x="117971" y="103575"/>
                  </a:moveTo>
                  <a:cubicBezTo>
                    <a:pt x="115711" y="103575"/>
                    <a:pt x="113451" y="102805"/>
                    <a:pt x="111610" y="101223"/>
                  </a:cubicBezTo>
                  <a:lnTo>
                    <a:pt x="106923" y="97181"/>
                  </a:lnTo>
                  <a:cubicBezTo>
                    <a:pt x="89347" y="81923"/>
                    <a:pt x="42394" y="41380"/>
                    <a:pt x="4646" y="18129"/>
                  </a:cubicBezTo>
                  <a:cubicBezTo>
                    <a:pt x="43" y="15292"/>
                    <a:pt x="-1380" y="9266"/>
                    <a:pt x="1466" y="4663"/>
                  </a:cubicBezTo>
                  <a:cubicBezTo>
                    <a:pt x="4312" y="51"/>
                    <a:pt x="10338" y="-1380"/>
                    <a:pt x="14941" y="1457"/>
                  </a:cubicBezTo>
                  <a:cubicBezTo>
                    <a:pt x="54027" y="25537"/>
                    <a:pt x="100060" y="65359"/>
                    <a:pt x="119728" y="82366"/>
                  </a:cubicBezTo>
                  <a:lnTo>
                    <a:pt x="124416" y="86358"/>
                  </a:lnTo>
                  <a:cubicBezTo>
                    <a:pt x="128517" y="89874"/>
                    <a:pt x="128935" y="96059"/>
                    <a:pt x="125420" y="100168"/>
                  </a:cubicBezTo>
                  <a:cubicBezTo>
                    <a:pt x="123495" y="102428"/>
                    <a:pt x="120733" y="103591"/>
                    <a:pt x="117971" y="1035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1822398" y="4449851"/>
              <a:ext cx="73697" cy="73206"/>
            </a:xfrm>
            <a:custGeom>
              <a:avLst/>
              <a:gdLst/>
              <a:ahLst/>
              <a:cxnLst/>
              <a:rect l="l" t="t" r="r" b="b"/>
              <a:pathLst>
                <a:path w="73697" h="73206" extrusionOk="0">
                  <a:moveTo>
                    <a:pt x="63860" y="73206"/>
                  </a:moveTo>
                  <a:cubicBezTo>
                    <a:pt x="61349" y="73206"/>
                    <a:pt x="58754" y="72194"/>
                    <a:pt x="56829" y="70202"/>
                  </a:cubicBezTo>
                  <a:cubicBezTo>
                    <a:pt x="56411" y="69792"/>
                    <a:pt x="16990" y="28797"/>
                    <a:pt x="3431" y="17256"/>
                  </a:cubicBezTo>
                  <a:cubicBezTo>
                    <a:pt x="-670" y="13749"/>
                    <a:pt x="-1172" y="7572"/>
                    <a:pt x="2343" y="3454"/>
                  </a:cubicBezTo>
                  <a:cubicBezTo>
                    <a:pt x="5859" y="-672"/>
                    <a:pt x="11968" y="-1174"/>
                    <a:pt x="16153" y="2341"/>
                  </a:cubicBezTo>
                  <a:cubicBezTo>
                    <a:pt x="30465" y="14510"/>
                    <a:pt x="69300" y="54919"/>
                    <a:pt x="70974" y="56634"/>
                  </a:cubicBezTo>
                  <a:cubicBezTo>
                    <a:pt x="74740" y="60535"/>
                    <a:pt x="74573" y="66728"/>
                    <a:pt x="70639" y="70478"/>
                  </a:cubicBezTo>
                  <a:cubicBezTo>
                    <a:pt x="68798" y="72302"/>
                    <a:pt x="66371" y="73206"/>
                    <a:pt x="63860" y="73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600" y="1478775"/>
            <a:ext cx="4009200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a collapsed borders to an html table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57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67925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/>
              <a:t>For borders to collapse into one border, add the CSS border-collapse property.</a:t>
            </a:r>
            <a:endParaRPr sz="60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1818786"/>
            <a:ext cx="5629210" cy="281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Syntax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Table, </a:t>
            </a:r>
            <a:r>
              <a:rPr lang="en-US" sz="2400" dirty="0" err="1" smtClean="0"/>
              <a:t>th</a:t>
            </a:r>
            <a:r>
              <a:rPr lang="en-US" sz="2400" dirty="0" smtClean="0"/>
              <a:t>, td {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border: 1px solid black;</a:t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border-collapse: collapse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666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600" y="1478775"/>
            <a:ext cx="4009200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Cell Padding in 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16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67925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Cell padding specifies the space between the cell content and its borders. If we do not specify a padding, the table cells will be displayed without padding.</a:t>
            </a:r>
            <a:endParaRPr sz="96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1818786"/>
            <a:ext cx="5629210" cy="281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Syntax</a:t>
            </a:r>
          </a:p>
          <a:p>
            <a:pPr marL="0" lvl="0" indent="0"/>
            <a:endParaRPr lang="en-US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td 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padding: 20px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8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600" y="1478775"/>
            <a:ext cx="4009200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</a:t>
            </a:r>
            <a:r>
              <a:rPr lang="en-US" dirty="0" smtClean="0"/>
              <a:t>left headings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45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67925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By default, the table headings are bold and centered. To left-align the table headings, we must use the CSS text-align property.</a:t>
            </a:r>
            <a:endParaRPr sz="239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1818786"/>
            <a:ext cx="5629210" cy="281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Syntax</a:t>
            </a:r>
          </a:p>
          <a:p>
            <a:pPr marL="0" lvl="0" indent="0"/>
            <a:endParaRPr lang="en-US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text-align: left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3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600" y="1478775"/>
            <a:ext cx="4009200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</a:t>
            </a:r>
            <a:r>
              <a:rPr lang="en-US" dirty="0" smtClean="0"/>
              <a:t>border spacing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4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67925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/>
              <a:t>Border spacing specifies the space between the cells. To set the border-spacing for a table, we must use the CSS border-spacing property.</a:t>
            </a:r>
            <a:endParaRPr sz="714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096188"/>
            <a:ext cx="5629210" cy="281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Syntax</a:t>
            </a:r>
          </a:p>
          <a:p>
            <a:pPr marL="0" lvl="0" indent="0"/>
            <a:endParaRPr lang="en-US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table 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border-spacing: 5px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7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599" y="1478775"/>
            <a:ext cx="4292885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</a:t>
            </a:r>
            <a:r>
              <a:rPr lang="en-US" dirty="0" smtClean="0"/>
              <a:t>cells that span many columns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56448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/>
              <a:t>To make a cell span more than one column, we must use the </a:t>
            </a:r>
            <a:r>
              <a:rPr lang="en-US" sz="3200" dirty="0" err="1"/>
              <a:t>colspan</a:t>
            </a:r>
            <a:r>
              <a:rPr lang="en-US" sz="3200" dirty="0"/>
              <a:t> attribute.</a:t>
            </a:r>
            <a:endParaRPr sz="2558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1274256"/>
            <a:ext cx="6416556" cy="386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1" dirty="0" smtClean="0"/>
              <a:t>Syntax</a:t>
            </a:r>
          </a:p>
          <a:p>
            <a:pPr marL="0" lvl="0" indent="0"/>
            <a:endParaRPr 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border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B00040"/>
                </a:solidFill>
                <a:latin typeface="Consolas" panose="020B0609020204030204" pitchFamily="49" charset="0"/>
              </a:rPr>
              <a:t>px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solid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black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border-collapse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collapse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400" dirty="0">
                <a:solidFill>
                  <a:srgbClr val="B00040"/>
                </a:solidFill>
                <a:latin typeface="Consolas" panose="020B0609020204030204" pitchFamily="49" charset="0"/>
              </a:rPr>
              <a:t>px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694551" y="835253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1"/>
          </p:nvPr>
        </p:nvSpPr>
        <p:spPr>
          <a:xfrm>
            <a:off x="1296951" y="835253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Tags used in html table</a:t>
            </a:r>
            <a:endParaRPr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 idx="2"/>
          </p:nvPr>
        </p:nvSpPr>
        <p:spPr>
          <a:xfrm>
            <a:off x="632856" y="236092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 idx="3"/>
          </p:nvPr>
        </p:nvSpPr>
        <p:spPr>
          <a:xfrm>
            <a:off x="694551" y="1304453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4"/>
          </p:nvPr>
        </p:nvSpPr>
        <p:spPr>
          <a:xfrm>
            <a:off x="1296951" y="1304453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Defining tables in html</a:t>
            </a:r>
            <a:endParaRPr dirty="0"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5"/>
          </p:nvPr>
        </p:nvSpPr>
        <p:spPr>
          <a:xfrm>
            <a:off x="694551" y="1773653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6"/>
          </p:nvPr>
        </p:nvSpPr>
        <p:spPr>
          <a:xfrm>
            <a:off x="1296951" y="1773653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border to table in html</a:t>
            </a:r>
            <a:endParaRPr dirty="0"/>
          </a:p>
        </p:txBody>
      </p:sp>
      <p:sp>
        <p:nvSpPr>
          <p:cNvPr id="254" name="Google Shape;254;p29"/>
          <p:cNvSpPr txBox="1">
            <a:spLocks noGrp="1"/>
          </p:cNvSpPr>
          <p:nvPr>
            <p:ph type="title" idx="7"/>
          </p:nvPr>
        </p:nvSpPr>
        <p:spPr>
          <a:xfrm>
            <a:off x="694551" y="2242853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8"/>
          </p:nvPr>
        </p:nvSpPr>
        <p:spPr>
          <a:xfrm>
            <a:off x="1296951" y="2242853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cell padding in an html table</a:t>
            </a:r>
            <a:endParaRPr dirty="0"/>
          </a:p>
        </p:txBody>
      </p:sp>
      <p:cxnSp>
        <p:nvCxnSpPr>
          <p:cNvPr id="260" name="Google Shape;260;p29"/>
          <p:cNvCxnSpPr>
            <a:stCxn id="248" idx="3"/>
          </p:cNvCxnSpPr>
          <p:nvPr/>
        </p:nvCxnSpPr>
        <p:spPr>
          <a:xfrm flipH="1" flipV="1">
            <a:off x="3965824" y="1068513"/>
            <a:ext cx="4442627" cy="13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9"/>
          <p:cNvCxnSpPr>
            <a:stCxn id="251" idx="3"/>
          </p:cNvCxnSpPr>
          <p:nvPr/>
        </p:nvCxnSpPr>
        <p:spPr>
          <a:xfrm flipH="1" flipV="1">
            <a:off x="3760341" y="1520576"/>
            <a:ext cx="4648110" cy="184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9"/>
          <p:cNvCxnSpPr>
            <a:stCxn id="253" idx="3"/>
          </p:cNvCxnSpPr>
          <p:nvPr/>
        </p:nvCxnSpPr>
        <p:spPr>
          <a:xfrm flipH="1" flipV="1">
            <a:off x="4489806" y="2003461"/>
            <a:ext cx="3918645" cy="47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9"/>
          <p:cNvCxnSpPr>
            <a:stCxn id="255" idx="3"/>
          </p:cNvCxnSpPr>
          <p:nvPr/>
        </p:nvCxnSpPr>
        <p:spPr>
          <a:xfrm flipH="1" flipV="1">
            <a:off x="5095981" y="2455524"/>
            <a:ext cx="3312470" cy="219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29"/>
          <p:cNvSpPr txBox="1">
            <a:spLocks noGrp="1"/>
          </p:cNvSpPr>
          <p:nvPr>
            <p:ph type="title" idx="7"/>
          </p:nvPr>
        </p:nvSpPr>
        <p:spPr>
          <a:xfrm>
            <a:off x="694551" y="2690124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6" name="Google Shape;255;p29"/>
          <p:cNvSpPr txBox="1">
            <a:spLocks noGrp="1"/>
          </p:cNvSpPr>
          <p:nvPr>
            <p:ph type="subTitle" idx="8"/>
          </p:nvPr>
        </p:nvSpPr>
        <p:spPr>
          <a:xfrm>
            <a:off x="1296951" y="2690124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 smtClean="0"/>
              <a:t>left heading </a:t>
            </a:r>
            <a:r>
              <a:rPr lang="en" dirty="0" smtClean="0"/>
              <a:t>in </a:t>
            </a:r>
            <a:r>
              <a:rPr lang="en" dirty="0" smtClean="0"/>
              <a:t>an html table</a:t>
            </a:r>
            <a:endParaRPr dirty="0"/>
          </a:p>
        </p:txBody>
      </p:sp>
      <p:cxnSp>
        <p:nvCxnSpPr>
          <p:cNvPr id="17" name="Google Shape;263;p29"/>
          <p:cNvCxnSpPr>
            <a:stCxn id="16" idx="3"/>
          </p:cNvCxnSpPr>
          <p:nvPr/>
        </p:nvCxnSpPr>
        <p:spPr>
          <a:xfrm flipH="1" flipV="1">
            <a:off x="5095981" y="2902795"/>
            <a:ext cx="3312470" cy="219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4;p29"/>
          <p:cNvSpPr txBox="1">
            <a:spLocks noGrp="1"/>
          </p:cNvSpPr>
          <p:nvPr>
            <p:ph type="title" idx="7"/>
          </p:nvPr>
        </p:nvSpPr>
        <p:spPr>
          <a:xfrm>
            <a:off x="694551" y="3115466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9" name="Google Shape;255;p29"/>
          <p:cNvSpPr txBox="1">
            <a:spLocks noGrp="1"/>
          </p:cNvSpPr>
          <p:nvPr>
            <p:ph type="subTitle" idx="8"/>
          </p:nvPr>
        </p:nvSpPr>
        <p:spPr>
          <a:xfrm>
            <a:off x="1296951" y="3115466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 smtClean="0"/>
              <a:t>cellspan and rowspan in </a:t>
            </a:r>
            <a:r>
              <a:rPr lang="en" dirty="0" smtClean="0"/>
              <a:t>an html table</a:t>
            </a:r>
            <a:endParaRPr dirty="0"/>
          </a:p>
        </p:txBody>
      </p:sp>
      <p:cxnSp>
        <p:nvCxnSpPr>
          <p:cNvPr id="20" name="Google Shape;263;p29"/>
          <p:cNvCxnSpPr>
            <a:stCxn id="19" idx="3"/>
          </p:cNvCxnSpPr>
          <p:nvPr/>
        </p:nvCxnSpPr>
        <p:spPr>
          <a:xfrm flipH="1" flipV="1">
            <a:off x="6123397" y="3328137"/>
            <a:ext cx="2285054" cy="219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54;p29"/>
          <p:cNvSpPr txBox="1">
            <a:spLocks noGrp="1"/>
          </p:cNvSpPr>
          <p:nvPr>
            <p:ph type="title" idx="7"/>
          </p:nvPr>
        </p:nvSpPr>
        <p:spPr>
          <a:xfrm>
            <a:off x="694551" y="3577803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23" name="Google Shape;255;p29"/>
          <p:cNvSpPr txBox="1">
            <a:spLocks noGrp="1"/>
          </p:cNvSpPr>
          <p:nvPr>
            <p:ph type="subTitle" idx="8"/>
          </p:nvPr>
        </p:nvSpPr>
        <p:spPr>
          <a:xfrm>
            <a:off x="1296951" y="3577803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 smtClean="0"/>
              <a:t>caption </a:t>
            </a:r>
            <a:r>
              <a:rPr lang="en" dirty="0" smtClean="0"/>
              <a:t>in </a:t>
            </a:r>
            <a:r>
              <a:rPr lang="en" dirty="0" smtClean="0"/>
              <a:t>an html table</a:t>
            </a:r>
            <a:endParaRPr dirty="0"/>
          </a:p>
        </p:txBody>
      </p:sp>
      <p:cxnSp>
        <p:nvCxnSpPr>
          <p:cNvPr id="24" name="Google Shape;263;p29"/>
          <p:cNvCxnSpPr>
            <a:stCxn id="23" idx="3"/>
          </p:cNvCxnSpPr>
          <p:nvPr/>
        </p:nvCxnSpPr>
        <p:spPr>
          <a:xfrm flipH="1" flipV="1">
            <a:off x="6123397" y="3790474"/>
            <a:ext cx="2285054" cy="219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4;p29"/>
          <p:cNvSpPr txBox="1">
            <a:spLocks noGrp="1"/>
          </p:cNvSpPr>
          <p:nvPr>
            <p:ph type="title" idx="7"/>
          </p:nvPr>
        </p:nvSpPr>
        <p:spPr>
          <a:xfrm>
            <a:off x="694551" y="4040140"/>
            <a:ext cx="6024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26" name="Google Shape;255;p29"/>
          <p:cNvSpPr txBox="1">
            <a:spLocks noGrp="1"/>
          </p:cNvSpPr>
          <p:nvPr>
            <p:ph type="subTitle" idx="8"/>
          </p:nvPr>
        </p:nvSpPr>
        <p:spPr>
          <a:xfrm>
            <a:off x="1296951" y="4040140"/>
            <a:ext cx="71115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 smtClean="0"/>
              <a:t>background color in </a:t>
            </a:r>
            <a:r>
              <a:rPr lang="en" dirty="0" smtClean="0"/>
              <a:t>an html table</a:t>
            </a:r>
            <a:endParaRPr dirty="0"/>
          </a:p>
        </p:txBody>
      </p:sp>
      <p:cxnSp>
        <p:nvCxnSpPr>
          <p:cNvPr id="27" name="Google Shape;263;p29"/>
          <p:cNvCxnSpPr>
            <a:stCxn id="26" idx="3"/>
          </p:cNvCxnSpPr>
          <p:nvPr/>
        </p:nvCxnSpPr>
        <p:spPr>
          <a:xfrm flipH="1" flipV="1">
            <a:off x="6123397" y="4252811"/>
            <a:ext cx="2285054" cy="219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599" y="1478775"/>
            <a:ext cx="4292885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</a:t>
            </a:r>
            <a:r>
              <a:rPr lang="en-US" dirty="0" smtClean="0"/>
              <a:t>cells that span many columns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44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56448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/>
              <a:t>To make a cell span more than one column, we must use the </a:t>
            </a:r>
            <a:r>
              <a:rPr lang="en-US" sz="3200" dirty="0" err="1"/>
              <a:t>colspan</a:t>
            </a:r>
            <a:r>
              <a:rPr lang="en-US" sz="3200" dirty="0"/>
              <a:t> attribute.</a:t>
            </a:r>
            <a:endParaRPr sz="2558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1274256"/>
            <a:ext cx="6416556" cy="386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1" dirty="0" smtClean="0"/>
              <a:t>Syntax</a:t>
            </a:r>
          </a:p>
          <a:p>
            <a:pPr marL="0" lvl="0" indent="0"/>
            <a:endParaRPr 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border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B00040"/>
                </a:solidFill>
                <a:latin typeface="Consolas" panose="020B0609020204030204" pitchFamily="49" charset="0"/>
              </a:rPr>
              <a:t>px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solid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black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border-collapse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collapse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400" dirty="0">
                <a:solidFill>
                  <a:srgbClr val="B00040"/>
                </a:solidFill>
                <a:latin typeface="Consolas" panose="020B0609020204030204" pitchFamily="49" charset="0"/>
              </a:rPr>
              <a:t>px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4404374" y="1274256"/>
            <a:ext cx="4444914" cy="386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 smtClean="0"/>
              <a:t>Syntax</a:t>
            </a:r>
          </a:p>
          <a:p>
            <a:pPr marL="0" lvl="0" indent="0"/>
            <a:endParaRPr lang="en-US" sz="11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h2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Cell that spans two columns: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h2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687822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1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solidFill>
                  <a:srgbClr val="BA2121"/>
                </a:solidFill>
                <a:latin typeface="Consolas" panose="020B0609020204030204" pitchFamily="49" charset="0"/>
              </a:rPr>
              <a:t>"width:100%"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687822"/>
                </a:solidFill>
                <a:latin typeface="Consolas" panose="020B0609020204030204" pitchFamily="49" charset="0"/>
              </a:rPr>
              <a:t>colspan</a:t>
            </a:r>
            <a:r>
              <a:rPr lang="en-US" altLang="en-US" sz="11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100" dirty="0">
                <a:solidFill>
                  <a:srgbClr val="BA2121"/>
                </a:solidFill>
                <a:latin typeface="Consolas" panose="020B0609020204030204" pitchFamily="49" charset="0"/>
              </a:rPr>
              <a:t>"2"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Telephone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Vikas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Rawat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9125577854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8565557785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en-US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599" y="1478775"/>
            <a:ext cx="4292885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a</a:t>
            </a:r>
            <a:r>
              <a:rPr lang="en-US" dirty="0" smtClean="0"/>
              <a:t> caption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625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56448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To add a </a:t>
            </a:r>
            <a:r>
              <a:rPr lang="en-US" sz="2400" dirty="0" smtClean="0"/>
              <a:t>caption to </a:t>
            </a:r>
            <a:r>
              <a:rPr lang="en-US" sz="2400" dirty="0"/>
              <a:t>a table, we must use the “caption” tag.</a:t>
            </a:r>
            <a:endParaRPr sz="4000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4" y="863290"/>
            <a:ext cx="7115199" cy="3869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Syntax</a:t>
            </a:r>
          </a:p>
          <a:p>
            <a:pPr marL="0" lvl="0" indent="0"/>
            <a:endParaRPr lang="en-US" alt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/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table style="width:100%"&gt;</a:t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caption&gt; Students Information &lt;/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caption&gt;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088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9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599" y="1478775"/>
            <a:ext cx="4292885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Adding a</a:t>
            </a:r>
            <a:r>
              <a:rPr lang="en-US" dirty="0" smtClean="0"/>
              <a:t> background color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33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56448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/>
              <a:t>A color can be added as a background in an HTML table using the “</a:t>
            </a:r>
            <a:r>
              <a:rPr lang="en-US" sz="2800" i="1" dirty="0"/>
              <a:t>background-color</a:t>
            </a:r>
            <a:r>
              <a:rPr lang="en-US" sz="2800" dirty="0"/>
              <a:t>” option.</a:t>
            </a:r>
            <a:endParaRPr sz="4000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1561932"/>
            <a:ext cx="7115199" cy="317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Syntax</a:t>
            </a:r>
          </a:p>
          <a:p>
            <a:pPr marL="0" lvl="0" indent="0"/>
            <a:endParaRPr lang="en-US" alt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table#t01 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width: 100%;</a:t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background-color: #f2f2d1</a:t>
            </a:r>
            <a:r>
              <a:rPr lang="en-US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088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4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599" y="1478775"/>
            <a:ext cx="4292885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smtClean="0"/>
              <a:t>Creating nested in </a:t>
            </a:r>
            <a:r>
              <a:rPr lang="en-US" dirty="0"/>
              <a:t>an HTML Table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603675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16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56448"/>
            <a:ext cx="8695600" cy="991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Nesting tables simply means making a Table inside another Table. Nesting tables can lead to complex tables layouts, which are visually interesting and have the potential of introducing errors. </a:t>
            </a:r>
            <a:endParaRPr sz="400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088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088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152400" y="34187"/>
            <a:ext cx="8695600" cy="483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Syntax</a:t>
            </a:r>
          </a:p>
          <a:p>
            <a:pPr marL="0" lvl="0" indent="0"/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87822"/>
                </a:solidFill>
                <a:latin typeface="Consolas" panose="020B0609020204030204" pitchFamily="49" charset="0"/>
              </a:rPr>
              <a:t>border</a:t>
            </a:r>
            <a:r>
              <a:rPr lang="en-US" altLang="en-US" sz="1400" dirty="0" smtClean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87822"/>
                </a:solidFill>
                <a:latin typeface="Consolas" panose="020B0609020204030204" pitchFamily="49" charset="0"/>
              </a:rPr>
              <a:t>bordercolor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>
                <a:solidFill>
                  <a:srgbClr val="BA2121"/>
                </a:solidFill>
                <a:latin typeface="Consolas" panose="020B0609020204030204" pitchFamily="49" charset="0"/>
              </a:rPr>
              <a:t>black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First Column of Outer Table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87822"/>
                </a:solidFill>
                <a:latin typeface="Consolas" panose="020B0609020204030204" pitchFamily="49" charset="0"/>
              </a:rPr>
              <a:t>border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>
                <a:solidFill>
                  <a:srgbClr val="BA2121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87822"/>
                </a:solidFill>
                <a:latin typeface="Consolas" panose="020B0609020204030204" pitchFamily="49" charset="0"/>
              </a:rPr>
              <a:t>bordercolor</a:t>
            </a:r>
            <a:r>
              <a:rPr lang="en-US" altLang="en-US" sz="14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400" dirty="0">
                <a:solidFill>
                  <a:srgbClr val="BA2121"/>
                </a:solidFill>
                <a:latin typeface="Consolas" panose="020B0609020204030204" pitchFamily="49" charset="0"/>
              </a:rPr>
              <a:t>grey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First row of Inner Table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&lt;/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Second row of Inner Table 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&lt;/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td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620886" y="1062248"/>
            <a:ext cx="8158158" cy="260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en-US" sz="1600" b="1" dirty="0"/>
              <a:t>What is an HTML Table</a:t>
            </a:r>
            <a:r>
              <a:rPr lang="en-US" sz="1600" b="1" dirty="0" smtClean="0"/>
              <a:t>?</a:t>
            </a:r>
          </a:p>
          <a:p>
            <a:pPr marL="152400" indent="0" fontAlgn="base">
              <a:buNone/>
            </a:pPr>
            <a:endParaRPr lang="en-US" sz="1600" b="1" dirty="0"/>
          </a:p>
          <a:p>
            <a:pPr marL="152400" indent="0" fontAlgn="base">
              <a:buNone/>
            </a:pPr>
            <a:r>
              <a:rPr lang="en-US" sz="1600" dirty="0" smtClean="0"/>
              <a:t>An </a:t>
            </a:r>
            <a:r>
              <a:rPr lang="en-US" sz="1600" dirty="0"/>
              <a:t>HTML table is created using the &lt;table&gt; tag. Inside this tag, you </a:t>
            </a:r>
            <a:r>
              <a:rPr lang="en-US" sz="1600" dirty="0" smtClean="0"/>
              <a:t>use</a:t>
            </a:r>
          </a:p>
          <a:p>
            <a:pPr marL="152400" indent="0" fontAlgn="base">
              <a:buNone/>
            </a:pPr>
            <a:endParaRPr lang="en-US" sz="1600" dirty="0"/>
          </a:p>
          <a:p>
            <a:pPr lvl="1" fontAlgn="base"/>
            <a:r>
              <a:rPr lang="en-US" sz="1600" b="1" i="1" dirty="0"/>
              <a:t>&lt;</a:t>
            </a:r>
            <a:r>
              <a:rPr lang="en-US" sz="1600" b="1" i="1" dirty="0" err="1"/>
              <a:t>tr</a:t>
            </a:r>
            <a:r>
              <a:rPr lang="en-US" sz="1600" b="1" i="1" dirty="0"/>
              <a:t>&gt;</a:t>
            </a:r>
            <a:r>
              <a:rPr lang="en-US" sz="1600" i="1" dirty="0"/>
              <a:t> to define table rows,</a:t>
            </a:r>
            <a:endParaRPr lang="en-US" sz="1600" dirty="0"/>
          </a:p>
          <a:p>
            <a:pPr lvl="1" fontAlgn="base"/>
            <a:r>
              <a:rPr lang="en-US" sz="1600" b="1" i="1" dirty="0"/>
              <a:t>&lt;</a:t>
            </a:r>
            <a:r>
              <a:rPr lang="en-US" sz="1600" b="1" i="1" dirty="0" err="1"/>
              <a:t>th</a:t>
            </a:r>
            <a:r>
              <a:rPr lang="en-US" sz="1600" b="1" i="1" dirty="0"/>
              <a:t>&gt;</a:t>
            </a:r>
            <a:r>
              <a:rPr lang="en-US" sz="1600" i="1" dirty="0"/>
              <a:t> for table headers, and</a:t>
            </a:r>
            <a:endParaRPr lang="en-US" sz="1600" dirty="0"/>
          </a:p>
          <a:p>
            <a:pPr lvl="1" fontAlgn="base"/>
            <a:r>
              <a:rPr lang="en-US" sz="1600" b="1" i="1" dirty="0"/>
              <a:t>&lt;td&gt;</a:t>
            </a:r>
            <a:r>
              <a:rPr lang="en-US" sz="1600" i="1" dirty="0"/>
              <a:t> for table data </a:t>
            </a:r>
            <a:r>
              <a:rPr lang="en-US" sz="1600" i="1" dirty="0" smtClean="0"/>
              <a:t>cells</a:t>
            </a:r>
          </a:p>
          <a:p>
            <a:pPr marL="152400" indent="0" fontAlgn="base">
              <a:buNone/>
            </a:pPr>
            <a:endParaRPr lang="en-US" sz="1600" dirty="0"/>
          </a:p>
          <a:p>
            <a:pPr marL="152400" indent="0" fontAlgn="base">
              <a:buNone/>
            </a:pPr>
            <a:r>
              <a:rPr lang="en-US" sz="1600" dirty="0"/>
              <a:t>Each &lt;</a:t>
            </a:r>
            <a:r>
              <a:rPr lang="en-US" sz="1600" dirty="0" err="1"/>
              <a:t>tr</a:t>
            </a:r>
            <a:r>
              <a:rPr lang="en-US" sz="1600" dirty="0"/>
              <a:t>&gt; represents a row, and within each row, &lt;</a:t>
            </a:r>
            <a:r>
              <a:rPr lang="en-US" sz="1600" dirty="0" err="1"/>
              <a:t>th</a:t>
            </a:r>
            <a:r>
              <a:rPr lang="en-US" sz="1600" dirty="0"/>
              <a:t>&gt; or &lt;td&gt; tags represent the cells in that row, which can contain text, images, lists, or even another table</a:t>
            </a:r>
            <a:r>
              <a:rPr lang="en-US" sz="1600" dirty="0" smtClean="0"/>
              <a:t>.</a:t>
            </a:r>
          </a:p>
          <a:p>
            <a:pPr marL="152400" indent="0" fontAlgn="base">
              <a:buNone/>
            </a:pPr>
            <a:endParaRPr lang="en-US" sz="1600" i="1" dirty="0"/>
          </a:p>
          <a:p>
            <a:pPr marL="152400" indent="0" fontAlgn="base">
              <a:buNone/>
            </a:pPr>
            <a:endParaRPr lang="en-US" sz="1600" i="1" dirty="0"/>
          </a:p>
          <a:p>
            <a:pPr marL="152400" indent="0" fontAlgn="base">
              <a:buNone/>
            </a:pPr>
            <a:endParaRPr lang="en-US" sz="1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221803" y="334053"/>
            <a:ext cx="2843488" cy="45284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en-US" sz="1050" dirty="0" smtClean="0"/>
              <a:t>&lt;!</a:t>
            </a:r>
            <a:r>
              <a:rPr lang="en-US" sz="1050" dirty="0"/>
              <a:t>DOCTYPE html&gt;</a:t>
            </a:r>
          </a:p>
          <a:p>
            <a:pPr marL="152400" indent="0" fontAlgn="base">
              <a:buNone/>
            </a:pPr>
            <a:r>
              <a:rPr lang="en-US" sz="1050" dirty="0"/>
              <a:t>&lt;html</a:t>
            </a:r>
            <a:r>
              <a:rPr lang="en-US" sz="1050" dirty="0" smtClean="0"/>
              <a:t>&gt;</a:t>
            </a:r>
            <a:endParaRPr lang="en-US" sz="1050" dirty="0"/>
          </a:p>
          <a:p>
            <a:pPr marL="152400" indent="0" fontAlgn="base">
              <a:buNone/>
            </a:pPr>
            <a:r>
              <a:rPr lang="en-US" sz="1050" dirty="0"/>
              <a:t>&lt;body&gt;</a:t>
            </a:r>
          </a:p>
          <a:p>
            <a:pPr marL="152400" indent="0" fontAlgn="base">
              <a:buNone/>
            </a:pPr>
            <a:r>
              <a:rPr lang="en-US" sz="1050" dirty="0"/>
              <a:t>    &lt;table&gt;</a:t>
            </a:r>
          </a:p>
          <a:p>
            <a:pPr marL="152400" indent="0" fontAlgn="base">
              <a:buNone/>
            </a:pPr>
            <a:r>
              <a:rPr lang="en-US" sz="1050" dirty="0"/>
              <a:t>        &lt;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</a:t>
            </a:r>
            <a:r>
              <a:rPr lang="en-US" sz="1050" dirty="0" err="1"/>
              <a:t>th</a:t>
            </a:r>
            <a:r>
              <a:rPr lang="en-US" sz="1050" dirty="0"/>
              <a:t>&gt;</a:t>
            </a:r>
            <a:r>
              <a:rPr lang="en-US" sz="1050" dirty="0" err="1"/>
              <a:t>Firstname</a:t>
            </a:r>
            <a:r>
              <a:rPr lang="en-US" sz="1050" dirty="0"/>
              <a:t>&lt;/</a:t>
            </a:r>
            <a:r>
              <a:rPr lang="en-US" sz="1050" dirty="0" err="1"/>
              <a:t>th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</a:t>
            </a:r>
            <a:r>
              <a:rPr lang="en-US" sz="1050" dirty="0" err="1"/>
              <a:t>th</a:t>
            </a:r>
            <a:r>
              <a:rPr lang="en-US" sz="1050" dirty="0"/>
              <a:t>&gt;</a:t>
            </a:r>
            <a:r>
              <a:rPr lang="en-US" sz="1050" dirty="0" err="1"/>
              <a:t>Lastname</a:t>
            </a:r>
            <a:r>
              <a:rPr lang="en-US" sz="1050" dirty="0"/>
              <a:t>&lt;/</a:t>
            </a:r>
            <a:r>
              <a:rPr lang="en-US" sz="1050" dirty="0" err="1"/>
              <a:t>th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</a:t>
            </a:r>
            <a:r>
              <a:rPr lang="en-US" sz="1050" dirty="0" err="1"/>
              <a:t>th</a:t>
            </a:r>
            <a:r>
              <a:rPr lang="en-US" sz="1050" dirty="0"/>
              <a:t>&gt;Age&lt;/</a:t>
            </a:r>
            <a:r>
              <a:rPr lang="en-US" sz="1050" dirty="0" err="1"/>
              <a:t>th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&lt;/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&lt;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</a:t>
            </a:r>
            <a:r>
              <a:rPr lang="en-US" sz="1050" dirty="0" err="1"/>
              <a:t>Priya</a:t>
            </a:r>
            <a:r>
              <a:rPr lang="en-US" sz="1050" dirty="0"/>
              <a:t>&lt;/td&gt;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&lt;td&gt;Sharma&lt;/td&gt;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&lt;td&gt;24&lt;/td&gt;</a:t>
            </a:r>
          </a:p>
          <a:p>
            <a:pPr marL="152400" indent="0" fontAlgn="base">
              <a:buNone/>
            </a:pPr>
            <a:r>
              <a:rPr lang="en-US" sz="1050" dirty="0"/>
              <a:t>        &lt;/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&lt;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</a:t>
            </a:r>
            <a:r>
              <a:rPr lang="en-US" sz="1050" dirty="0" err="1"/>
              <a:t>Arun</a:t>
            </a:r>
            <a:r>
              <a:rPr lang="en-US" sz="1050" dirty="0"/>
              <a:t>&lt;/td&gt;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&lt;td&gt;Singh&lt;/td&gt;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&lt;td&gt;32&lt;/td&gt;</a:t>
            </a:r>
          </a:p>
          <a:p>
            <a:pPr marL="152400" indent="0" fontAlgn="base">
              <a:buNone/>
            </a:pPr>
            <a:r>
              <a:rPr lang="en-US" sz="1050" dirty="0"/>
              <a:t>        &lt;/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&lt;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&lt;td&gt;Sam&lt;/td&gt;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&lt;td&gt;Watson&lt;/td&gt;</a:t>
            </a:r>
          </a:p>
          <a:p>
            <a:pPr marL="152400" indent="0" fontAlgn="base">
              <a:buNone/>
            </a:pPr>
            <a:r>
              <a:rPr lang="en-US" sz="1050" dirty="0"/>
              <a:t>            &lt;td&gt;41&lt;/td&gt;</a:t>
            </a:r>
          </a:p>
          <a:p>
            <a:pPr marL="152400" indent="0" fontAlgn="base">
              <a:buNone/>
            </a:pPr>
            <a:r>
              <a:rPr lang="en-US" sz="1050" dirty="0"/>
              <a:t>        &lt;/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 marL="152400" indent="0" fontAlgn="base">
              <a:buNone/>
            </a:pPr>
            <a:r>
              <a:rPr lang="en-US" sz="1050" dirty="0"/>
              <a:t>    &lt;/table&gt;</a:t>
            </a:r>
          </a:p>
          <a:p>
            <a:pPr marL="152400" indent="0" fontAlgn="base">
              <a:buNone/>
            </a:pPr>
            <a:r>
              <a:rPr lang="en-US" sz="1050" dirty="0"/>
              <a:t>&lt;/body</a:t>
            </a:r>
            <a:r>
              <a:rPr lang="en-US" sz="1050" dirty="0" smtClean="0"/>
              <a:t>&gt;</a:t>
            </a:r>
            <a:endParaRPr lang="en-US" sz="1050" dirty="0"/>
          </a:p>
          <a:p>
            <a:pPr marL="152400" indent="0" fontAlgn="base">
              <a:buNone/>
            </a:pPr>
            <a:r>
              <a:rPr lang="en-US" sz="1050" dirty="0"/>
              <a:t>&lt;/html</a:t>
            </a:r>
            <a:r>
              <a:rPr lang="en-US" sz="1050" dirty="0" smtClean="0"/>
              <a:t>&gt;</a:t>
            </a:r>
            <a:endParaRPr lang="en-US" sz="1050" dirty="0"/>
          </a:p>
        </p:txBody>
      </p:sp>
      <p:sp>
        <p:nvSpPr>
          <p:cNvPr id="44" name="Google Shape;271;p30"/>
          <p:cNvSpPr txBox="1">
            <a:spLocks/>
          </p:cNvSpPr>
          <p:nvPr/>
        </p:nvSpPr>
        <p:spPr>
          <a:xfrm>
            <a:off x="3174716" y="338146"/>
            <a:ext cx="5815172" cy="4518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pPr marL="152400" indent="0" fontAlgn="base">
              <a:buNone/>
            </a:pPr>
            <a:r>
              <a:rPr lang="en-US" sz="1400" b="1" dirty="0"/>
              <a:t>In this Example:</a:t>
            </a:r>
            <a:endParaRPr lang="en-US" sz="1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/>
              <a:t>&lt;table&gt;: </a:t>
            </a:r>
            <a:r>
              <a:rPr lang="en-US" sz="1400" dirty="0"/>
              <a:t>This tag starts the table. Everything between the opening &lt;table&gt; and closing &lt;/table&gt; tags makes up the table.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/>
              <a:t>&lt;</a:t>
            </a:r>
            <a:r>
              <a:rPr lang="en-US" sz="1400" b="1" dirty="0" err="1"/>
              <a:t>tr</a:t>
            </a:r>
            <a:r>
              <a:rPr lang="en-US" sz="1400" b="1" dirty="0"/>
              <a:t>&gt;: </a:t>
            </a:r>
            <a:r>
              <a:rPr lang="en-US" sz="1400" dirty="0"/>
              <a:t>Stands for “table row”. Each &lt;</a:t>
            </a:r>
            <a:r>
              <a:rPr lang="en-US" sz="1400" dirty="0" err="1"/>
              <a:t>tr</a:t>
            </a:r>
            <a:r>
              <a:rPr lang="en-US" sz="1400" dirty="0"/>
              <a:t>&gt; tag defines a row in the table.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/>
              <a:t>&lt;</a:t>
            </a:r>
            <a:r>
              <a:rPr lang="en-US" sz="1400" b="1" dirty="0" err="1"/>
              <a:t>th</a:t>
            </a:r>
            <a:r>
              <a:rPr lang="en-US" sz="1400" b="1" dirty="0"/>
              <a:t>&gt;: </a:t>
            </a:r>
            <a:r>
              <a:rPr lang="en-US" sz="1400" dirty="0"/>
              <a:t>Stands for “table header”. It’s used for the headers of the columns. In this case, “</a:t>
            </a:r>
            <a:r>
              <a:rPr lang="en-US" sz="1400" b="1" dirty="0" err="1"/>
              <a:t>Firstname</a:t>
            </a:r>
            <a:r>
              <a:rPr lang="en-US" sz="1400" dirty="0"/>
              <a:t>“, “</a:t>
            </a:r>
            <a:r>
              <a:rPr lang="en-US" sz="1400" b="1" dirty="0" err="1"/>
              <a:t>Lastname</a:t>
            </a:r>
            <a:r>
              <a:rPr lang="en-US" sz="1400" dirty="0"/>
              <a:t>“, and “</a:t>
            </a:r>
            <a:r>
              <a:rPr lang="en-US" sz="1400" b="1" dirty="0"/>
              <a:t>Age</a:t>
            </a:r>
            <a:r>
              <a:rPr lang="en-US" sz="1400" dirty="0"/>
              <a:t>” are headers. Text in &lt;</a:t>
            </a:r>
            <a:r>
              <a:rPr lang="en-US" sz="1400" dirty="0" err="1"/>
              <a:t>th</a:t>
            </a:r>
            <a:r>
              <a:rPr lang="en-US" sz="1400" dirty="0"/>
              <a:t>&gt; tags is usually bold and centered by default.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/>
              <a:t>&lt;td&gt;: </a:t>
            </a:r>
            <a:r>
              <a:rPr lang="en-US" sz="1400" dirty="0"/>
              <a:t>Stands for “table data”. This tag is used for actual data cells under each column. For instance, “</a:t>
            </a:r>
            <a:r>
              <a:rPr lang="en-US" sz="1400" b="1" dirty="0" err="1"/>
              <a:t>Priya</a:t>
            </a:r>
            <a:r>
              <a:rPr lang="en-US" sz="1400" dirty="0"/>
              <a:t>” is the data under the “</a:t>
            </a:r>
            <a:r>
              <a:rPr lang="en-US" sz="1400" b="1" dirty="0" err="1"/>
              <a:t>Firstname</a:t>
            </a:r>
            <a:r>
              <a:rPr lang="en-US" sz="1400" dirty="0"/>
              <a:t>” header, “</a:t>
            </a:r>
            <a:r>
              <a:rPr lang="en-US" sz="1400" b="1" dirty="0"/>
              <a:t>Sharma</a:t>
            </a:r>
            <a:r>
              <a:rPr lang="en-US" sz="1400" dirty="0"/>
              <a:t>” under the “</a:t>
            </a:r>
            <a:r>
              <a:rPr lang="en-US" sz="1400" b="1" dirty="0" err="1"/>
              <a:t>Lastname</a:t>
            </a:r>
            <a:r>
              <a:rPr lang="en-US" sz="1400" dirty="0"/>
              <a:t>“, and “</a:t>
            </a:r>
            <a:r>
              <a:rPr lang="en-US" sz="1400" b="1" dirty="0"/>
              <a:t>24</a:t>
            </a:r>
            <a:r>
              <a:rPr lang="en-US" sz="1400" dirty="0"/>
              <a:t>” under the “</a:t>
            </a:r>
            <a:r>
              <a:rPr lang="en-US" sz="1400" b="1" dirty="0"/>
              <a:t>Age</a:t>
            </a:r>
            <a:r>
              <a:rPr lang="en-US" sz="1400" dirty="0"/>
              <a:t>“.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/>
              <a:t>The first &lt;</a:t>
            </a:r>
            <a:r>
              <a:rPr lang="en-US" sz="1400" dirty="0" err="1"/>
              <a:t>tr</a:t>
            </a:r>
            <a:r>
              <a:rPr lang="en-US" sz="1400" dirty="0"/>
              <a:t>&gt; has three &lt;</a:t>
            </a:r>
            <a:r>
              <a:rPr lang="en-US" sz="1400" dirty="0" err="1"/>
              <a:t>th</a:t>
            </a:r>
            <a:r>
              <a:rPr lang="en-US" sz="1400" dirty="0"/>
              <a:t>&gt; elements, setting up the column titles.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/>
              <a:t>The subsequent &lt;</a:t>
            </a:r>
            <a:r>
              <a:rPr lang="en-US" sz="1400" dirty="0" err="1"/>
              <a:t>tr</a:t>
            </a:r>
            <a:r>
              <a:rPr lang="en-US" sz="1400" dirty="0"/>
              <a:t>&gt; tags each contain three &lt;td&gt; elements, representing the data for each person listed in the table.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/>
              <a:t>When this HTML code is rendered in a web browser, it will display a table with four rows (one header row plus three data rows) and three columns (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Age), showing the names and ages of </a:t>
            </a:r>
            <a:r>
              <a:rPr lang="en-US" sz="1400" dirty="0" err="1"/>
              <a:t>Priya</a:t>
            </a:r>
            <a:r>
              <a:rPr lang="en-US" sz="1400" dirty="0"/>
              <a:t>, </a:t>
            </a:r>
            <a:r>
              <a:rPr lang="en-US" sz="1400" dirty="0" err="1"/>
              <a:t>Arun</a:t>
            </a:r>
            <a:r>
              <a:rPr lang="en-US" sz="1400" dirty="0"/>
              <a:t>, and Sam.</a:t>
            </a:r>
          </a:p>
        </p:txBody>
      </p:sp>
    </p:spTree>
    <p:extLst>
      <p:ext uri="{BB962C8B-B14F-4D97-AF65-F5344CB8AC3E}">
        <p14:creationId xmlns:p14="http://schemas.microsoft.com/office/powerpoint/2010/main" val="338528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2903037" y="130111"/>
            <a:ext cx="3518312" cy="376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en-US" sz="1800" b="1" dirty="0"/>
              <a:t>Tags used in HTML Tables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80699"/>
              </p:ext>
            </p:extLst>
          </p:nvPr>
        </p:nvGraphicFramePr>
        <p:xfrm>
          <a:off x="367882" y="619257"/>
          <a:ext cx="8409540" cy="4177208"/>
        </p:xfrm>
        <a:graphic>
          <a:graphicData uri="http://schemas.openxmlformats.org/drawingml/2006/table">
            <a:tbl>
              <a:tblPr>
                <a:tableStyleId>{7EED28F3-DCB8-4EC9-BA46-595AFF432600}</a:tableStyleId>
              </a:tblPr>
              <a:tblGrid>
                <a:gridCol w="4204770">
                  <a:extLst>
                    <a:ext uri="{9D8B030D-6E8A-4147-A177-3AD203B41FA5}">
                      <a16:colId xmlns:a16="http://schemas.microsoft.com/office/drawing/2014/main" val="4065544983"/>
                    </a:ext>
                  </a:extLst>
                </a:gridCol>
                <a:gridCol w="4204770">
                  <a:extLst>
                    <a:ext uri="{9D8B030D-6E8A-4147-A177-3AD203B41FA5}">
                      <a16:colId xmlns:a16="http://schemas.microsoft.com/office/drawing/2014/main" val="2385149230"/>
                    </a:ext>
                  </a:extLst>
                </a:gridCol>
              </a:tblGrid>
              <a:tr h="2150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>
                          <a:effectLst/>
                        </a:rPr>
                        <a:t>HTML Tags</a:t>
                      </a:r>
                      <a:endParaRPr lang="en-US" sz="1100" b="1">
                        <a:effectLst/>
                      </a:endParaRPr>
                    </a:p>
                  </a:txBody>
                  <a:tcPr marL="18016" marR="18016" marT="45039" marB="450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dirty="0">
                          <a:effectLst/>
                        </a:rPr>
                        <a:t>Descriptions</a:t>
                      </a:r>
                      <a:endParaRPr lang="en-US" sz="1100" b="1" dirty="0">
                        <a:effectLst/>
                      </a:endParaRPr>
                    </a:p>
                  </a:txBody>
                  <a:tcPr marL="45039" marR="45039" marT="45039" marB="45039" anchor="ctr"/>
                </a:tc>
                <a:extLst>
                  <a:ext uri="{0D108BD9-81ED-4DB2-BD59-A6C34878D82A}">
                    <a16:rowId xmlns:a16="http://schemas.microsoft.com/office/drawing/2014/main" val="2590268697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 dirty="0">
                          <a:effectLst/>
                          <a:hlinkClick r:id="rId3"/>
                        </a:rPr>
                        <a:t>&lt;table&gt;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Defines the structure for organizing data in rows and columns within a web page.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3586639493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4"/>
                        </a:rPr>
                        <a:t>&lt;tr&gt;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Represents a row within an HTML table, containing individual cells.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3446670930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5"/>
                        </a:rPr>
                        <a:t>&lt;th&gt;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Shows a table header cell that typically holds titles or headings.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4267834387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6"/>
                        </a:rPr>
                        <a:t>&lt;td&gt;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Represents a standard data cell, holding content or data.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3194221987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7"/>
                        </a:rPr>
                        <a:t>&lt;caption&gt;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Provides a title or description for the entire table.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3359981100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8"/>
                        </a:rPr>
                        <a:t>&lt;thead&gt;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Defines the header section of a table, often containing column labels.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2353915318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9"/>
                        </a:rPr>
                        <a:t>&lt;tbody&gt;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Represents the main content area of a table, separating it from the header or footer.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4251683385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10"/>
                        </a:rPr>
                        <a:t>&lt;tfoot&gt;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Specifies the footer section of a table, typically holding summaries or totals.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2746769651"/>
                  </a:ext>
                </a:extLst>
              </a:tr>
              <a:tr h="337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>
                          <a:effectLst/>
                          <a:hlinkClick r:id="rId11"/>
                        </a:rPr>
                        <a:t>&lt;col&gt;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Defines attributes for table columns that can be applied to multiple columns at once.</a:t>
                      </a:r>
                      <a:endParaRPr lang="en-US" sz="1050" b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326360376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sng" dirty="0">
                          <a:effectLst/>
                          <a:hlinkClick r:id="rId12"/>
                        </a:rPr>
                        <a:t>&lt;</a:t>
                      </a:r>
                      <a:r>
                        <a:rPr lang="en-US" sz="1050" u="sng" dirty="0" err="1">
                          <a:effectLst/>
                          <a:hlinkClick r:id="rId12"/>
                        </a:rPr>
                        <a:t>colgroup</a:t>
                      </a:r>
                      <a:r>
                        <a:rPr lang="en-US" sz="1050" u="sng" dirty="0">
                          <a:effectLst/>
                          <a:hlinkClick r:id="rId12"/>
                        </a:rPr>
                        <a:t>&gt;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Groups together a set of columns in a table to which you can apply formatting or properties collectively.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5039" marR="45039" marT="63054" marB="63054" anchor="ctr"/>
                </a:tc>
                <a:extLst>
                  <a:ext uri="{0D108BD9-81ED-4DB2-BD59-A6C34878D82A}">
                    <a16:rowId xmlns:a16="http://schemas.microsoft.com/office/drawing/2014/main" val="148006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8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ctrTitle"/>
          </p:nvPr>
        </p:nvSpPr>
        <p:spPr>
          <a:xfrm>
            <a:off x="4293569" y="1427178"/>
            <a:ext cx="4009200" cy="82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dirty="0"/>
              <a:t>Styling HTML Tables</a:t>
            </a:r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"/>
          </p:nvPr>
        </p:nvSpPr>
        <p:spPr>
          <a:xfrm>
            <a:off x="4499052" y="2379189"/>
            <a:ext cx="4009200" cy="1870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Styling an HTML table can significantly improve its appearance and readability. </a:t>
            </a:r>
            <a:endParaRPr lang="en-US" dirty="0" smtClean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You </a:t>
            </a:r>
            <a:r>
              <a:rPr lang="en-US" dirty="0"/>
              <a:t>can use </a:t>
            </a:r>
            <a:r>
              <a:rPr lang="en-US" u="sng" dirty="0"/>
              <a:t>CSS (Cascading Style </a:t>
            </a:r>
            <a:r>
              <a:rPr lang="en-US" u="sng" dirty="0" smtClean="0"/>
              <a:t>Sheets)</a:t>
            </a:r>
            <a:r>
              <a:rPr lang="en-US" dirty="0"/>
              <a:t> to add styles such as borders, background colors, text alignments, and much </a:t>
            </a:r>
            <a:r>
              <a:rPr lang="en-US" dirty="0" smtClean="0"/>
              <a:t>more.</a:t>
            </a:r>
            <a:endParaRPr dirty="0"/>
          </a:p>
        </p:txBody>
      </p:sp>
      <p:grpSp>
        <p:nvGrpSpPr>
          <p:cNvPr id="120" name="Google Shape;120;p27"/>
          <p:cNvGrpSpPr/>
          <p:nvPr/>
        </p:nvGrpSpPr>
        <p:grpSpPr>
          <a:xfrm flipH="1">
            <a:off x="715093" y="718870"/>
            <a:ext cx="3132571" cy="3705761"/>
            <a:chOff x="9584165" y="2081499"/>
            <a:chExt cx="2608085" cy="3085306"/>
          </a:xfrm>
        </p:grpSpPr>
        <p:sp>
          <p:nvSpPr>
            <p:cNvPr id="121" name="Google Shape;121;p27"/>
            <p:cNvSpPr/>
            <p:nvPr/>
          </p:nvSpPr>
          <p:spPr>
            <a:xfrm>
              <a:off x="9734282" y="5005808"/>
              <a:ext cx="2449916" cy="152912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9726147" y="4997723"/>
              <a:ext cx="2466103" cy="169082"/>
            </a:xfrm>
            <a:custGeom>
              <a:avLst/>
              <a:gdLst/>
              <a:ahLst/>
              <a:cxnLst/>
              <a:rect l="l" t="t" r="r" b="b"/>
              <a:pathLst>
                <a:path w="2466103" h="169082" extrusionOk="0">
                  <a:moveTo>
                    <a:pt x="1233093" y="169083"/>
                  </a:moveTo>
                  <a:cubicBezTo>
                    <a:pt x="905759" y="169083"/>
                    <a:pt x="597925" y="161123"/>
                    <a:pt x="366421" y="146677"/>
                  </a:cubicBezTo>
                  <a:cubicBezTo>
                    <a:pt x="0" y="123803"/>
                    <a:pt x="0" y="97288"/>
                    <a:pt x="0" y="84541"/>
                  </a:cubicBezTo>
                  <a:cubicBezTo>
                    <a:pt x="0" y="71794"/>
                    <a:pt x="0" y="45271"/>
                    <a:pt x="366421" y="22405"/>
                  </a:cubicBezTo>
                  <a:cubicBezTo>
                    <a:pt x="597925" y="7959"/>
                    <a:pt x="905759" y="0"/>
                    <a:pt x="1233093" y="0"/>
                  </a:cubicBezTo>
                  <a:cubicBezTo>
                    <a:pt x="1560429" y="0"/>
                    <a:pt x="1868263" y="7959"/>
                    <a:pt x="2099766" y="22405"/>
                  </a:cubicBezTo>
                  <a:cubicBezTo>
                    <a:pt x="2466104" y="45271"/>
                    <a:pt x="2466104" y="71794"/>
                    <a:pt x="2466104" y="84541"/>
                  </a:cubicBezTo>
                  <a:cubicBezTo>
                    <a:pt x="2466104" y="97288"/>
                    <a:pt x="2466104" y="123803"/>
                    <a:pt x="2099766" y="146677"/>
                  </a:cubicBezTo>
                  <a:cubicBezTo>
                    <a:pt x="1868263" y="161123"/>
                    <a:pt x="1560429" y="169083"/>
                    <a:pt x="1233093" y="169083"/>
                  </a:cubicBezTo>
                  <a:close/>
                  <a:moveTo>
                    <a:pt x="17158" y="84541"/>
                  </a:moveTo>
                  <a:cubicBezTo>
                    <a:pt x="24775" y="90484"/>
                    <a:pt x="73569" y="112889"/>
                    <a:pt x="383914" y="131545"/>
                  </a:cubicBezTo>
                  <a:cubicBezTo>
                    <a:pt x="613158" y="145321"/>
                    <a:pt x="914714" y="152912"/>
                    <a:pt x="1233093" y="152912"/>
                  </a:cubicBezTo>
                  <a:cubicBezTo>
                    <a:pt x="1551473" y="152912"/>
                    <a:pt x="1853030" y="145321"/>
                    <a:pt x="2082190" y="131545"/>
                  </a:cubicBezTo>
                  <a:cubicBezTo>
                    <a:pt x="2392619" y="112889"/>
                    <a:pt x="2441413" y="90484"/>
                    <a:pt x="2449030" y="84541"/>
                  </a:cubicBezTo>
                  <a:cubicBezTo>
                    <a:pt x="2441413" y="78590"/>
                    <a:pt x="2392619" y="56194"/>
                    <a:pt x="2082190" y="37538"/>
                  </a:cubicBezTo>
                  <a:cubicBezTo>
                    <a:pt x="1853030" y="23761"/>
                    <a:pt x="1551473" y="16170"/>
                    <a:pt x="1233093" y="16170"/>
                  </a:cubicBezTo>
                  <a:cubicBezTo>
                    <a:pt x="914714" y="16170"/>
                    <a:pt x="613158" y="23761"/>
                    <a:pt x="383914" y="37538"/>
                  </a:cubicBezTo>
                  <a:cubicBezTo>
                    <a:pt x="73569" y="56194"/>
                    <a:pt x="24775" y="78590"/>
                    <a:pt x="17158" y="84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11208298" y="2603118"/>
              <a:ext cx="653878" cy="1079003"/>
            </a:xfrm>
            <a:custGeom>
              <a:avLst/>
              <a:gdLst/>
              <a:ahLst/>
              <a:cxnLst/>
              <a:rect l="l" t="t" r="r" b="b"/>
              <a:pathLst>
                <a:path w="653878" h="1079003" extrusionOk="0">
                  <a:moveTo>
                    <a:pt x="426453" y="1078995"/>
                  </a:moveTo>
                  <a:cubicBezTo>
                    <a:pt x="421347" y="1078995"/>
                    <a:pt x="416159" y="1078995"/>
                    <a:pt x="411053" y="1078920"/>
                  </a:cubicBezTo>
                  <a:cubicBezTo>
                    <a:pt x="407286" y="1078845"/>
                    <a:pt x="403604" y="1078761"/>
                    <a:pt x="399921" y="1078610"/>
                  </a:cubicBezTo>
                  <a:cubicBezTo>
                    <a:pt x="399001" y="1078535"/>
                    <a:pt x="398080" y="1078535"/>
                    <a:pt x="397159" y="1078535"/>
                  </a:cubicBezTo>
                  <a:cubicBezTo>
                    <a:pt x="395987" y="1078535"/>
                    <a:pt x="394732" y="1078460"/>
                    <a:pt x="393644" y="1078376"/>
                  </a:cubicBezTo>
                  <a:cubicBezTo>
                    <a:pt x="391384" y="1078301"/>
                    <a:pt x="389292" y="1078217"/>
                    <a:pt x="387199" y="1078141"/>
                  </a:cubicBezTo>
                  <a:cubicBezTo>
                    <a:pt x="385442" y="1078066"/>
                    <a:pt x="383601" y="1077982"/>
                    <a:pt x="381843" y="1077832"/>
                  </a:cubicBezTo>
                  <a:cubicBezTo>
                    <a:pt x="380755" y="1077756"/>
                    <a:pt x="379583" y="1077673"/>
                    <a:pt x="378411" y="1077597"/>
                  </a:cubicBezTo>
                  <a:cubicBezTo>
                    <a:pt x="376821" y="1077438"/>
                    <a:pt x="375231" y="1077363"/>
                    <a:pt x="373640" y="1077288"/>
                  </a:cubicBezTo>
                  <a:cubicBezTo>
                    <a:pt x="369372" y="1076978"/>
                    <a:pt x="365104" y="1076660"/>
                    <a:pt x="361003" y="1076191"/>
                  </a:cubicBezTo>
                  <a:cubicBezTo>
                    <a:pt x="358324" y="1075957"/>
                    <a:pt x="355897" y="1075639"/>
                    <a:pt x="353302" y="1075329"/>
                  </a:cubicBezTo>
                  <a:cubicBezTo>
                    <a:pt x="350541" y="1075020"/>
                    <a:pt x="347862" y="1074626"/>
                    <a:pt x="345184" y="1074308"/>
                  </a:cubicBezTo>
                  <a:cubicBezTo>
                    <a:pt x="342589" y="1073915"/>
                    <a:pt x="340079" y="1073605"/>
                    <a:pt x="337568" y="1073212"/>
                  </a:cubicBezTo>
                  <a:cubicBezTo>
                    <a:pt x="334889" y="1072818"/>
                    <a:pt x="332211" y="1072350"/>
                    <a:pt x="329617" y="1071881"/>
                  </a:cubicBezTo>
                  <a:cubicBezTo>
                    <a:pt x="327357" y="1071488"/>
                    <a:pt x="325097" y="1071094"/>
                    <a:pt x="322921" y="1070709"/>
                  </a:cubicBezTo>
                  <a:cubicBezTo>
                    <a:pt x="320410" y="1070241"/>
                    <a:pt x="317899" y="1069688"/>
                    <a:pt x="315472" y="1069144"/>
                  </a:cubicBezTo>
                  <a:cubicBezTo>
                    <a:pt x="313296" y="1068751"/>
                    <a:pt x="311287" y="1068282"/>
                    <a:pt x="309279" y="1067813"/>
                  </a:cubicBezTo>
                  <a:cubicBezTo>
                    <a:pt x="306935" y="1067261"/>
                    <a:pt x="304675" y="1066717"/>
                    <a:pt x="302332" y="1066165"/>
                  </a:cubicBezTo>
                  <a:cubicBezTo>
                    <a:pt x="301327" y="1066005"/>
                    <a:pt x="300323" y="1065696"/>
                    <a:pt x="299318" y="1065378"/>
                  </a:cubicBezTo>
                  <a:cubicBezTo>
                    <a:pt x="298314" y="1065060"/>
                    <a:pt x="297310" y="1064750"/>
                    <a:pt x="296222" y="1064516"/>
                  </a:cubicBezTo>
                  <a:cubicBezTo>
                    <a:pt x="294297" y="1063963"/>
                    <a:pt x="292372" y="1063495"/>
                    <a:pt x="290447" y="1062951"/>
                  </a:cubicBezTo>
                  <a:cubicBezTo>
                    <a:pt x="286681" y="1061854"/>
                    <a:pt x="282998" y="1060683"/>
                    <a:pt x="279567" y="1059502"/>
                  </a:cubicBezTo>
                  <a:cubicBezTo>
                    <a:pt x="221900" y="1040001"/>
                    <a:pt x="205245" y="1012892"/>
                    <a:pt x="205245" y="1012892"/>
                  </a:cubicBezTo>
                  <a:cubicBezTo>
                    <a:pt x="205245" y="1012892"/>
                    <a:pt x="11153" y="297902"/>
                    <a:pt x="440" y="69805"/>
                  </a:cubicBezTo>
                  <a:cubicBezTo>
                    <a:pt x="-1485" y="27739"/>
                    <a:pt x="2784" y="2287"/>
                    <a:pt x="15589" y="798"/>
                  </a:cubicBezTo>
                  <a:cubicBezTo>
                    <a:pt x="116024" y="-10485"/>
                    <a:pt x="387534" y="99810"/>
                    <a:pt x="452148" y="211427"/>
                  </a:cubicBezTo>
                  <a:cubicBezTo>
                    <a:pt x="483617" y="265863"/>
                    <a:pt x="500524" y="325948"/>
                    <a:pt x="511823" y="380853"/>
                  </a:cubicBezTo>
                  <a:cubicBezTo>
                    <a:pt x="525967" y="449316"/>
                    <a:pt x="531575" y="509787"/>
                    <a:pt x="545887" y="541198"/>
                  </a:cubicBezTo>
                  <a:cubicBezTo>
                    <a:pt x="551913" y="554355"/>
                    <a:pt x="559446" y="562423"/>
                    <a:pt x="569824" y="563838"/>
                  </a:cubicBezTo>
                  <a:cubicBezTo>
                    <a:pt x="571163" y="564072"/>
                    <a:pt x="572586" y="564306"/>
                    <a:pt x="573926" y="564541"/>
                  </a:cubicBezTo>
                  <a:cubicBezTo>
                    <a:pt x="618117" y="573781"/>
                    <a:pt x="629667" y="628460"/>
                    <a:pt x="637116" y="758247"/>
                  </a:cubicBezTo>
                  <a:cubicBezTo>
                    <a:pt x="638372" y="778769"/>
                    <a:pt x="639459" y="801250"/>
                    <a:pt x="640547" y="825689"/>
                  </a:cubicBezTo>
                  <a:cubicBezTo>
                    <a:pt x="692941" y="1035222"/>
                    <a:pt x="584554" y="1078301"/>
                    <a:pt x="426453" y="1079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11210999" y="2603085"/>
              <a:ext cx="651175" cy="1078996"/>
            </a:xfrm>
            <a:custGeom>
              <a:avLst/>
              <a:gdLst/>
              <a:ahLst/>
              <a:cxnLst/>
              <a:rect l="l" t="t" r="r" b="b"/>
              <a:pathLst>
                <a:path w="651175" h="1078996" extrusionOk="0">
                  <a:moveTo>
                    <a:pt x="637847" y="825689"/>
                  </a:moveTo>
                  <a:cubicBezTo>
                    <a:pt x="636759" y="801250"/>
                    <a:pt x="635671" y="778769"/>
                    <a:pt x="634416" y="758247"/>
                  </a:cubicBezTo>
                  <a:cubicBezTo>
                    <a:pt x="633244" y="737842"/>
                    <a:pt x="631988" y="719504"/>
                    <a:pt x="630482" y="702698"/>
                  </a:cubicBezTo>
                  <a:cubicBezTo>
                    <a:pt x="630482" y="702396"/>
                    <a:pt x="630482" y="702095"/>
                    <a:pt x="630398" y="701794"/>
                  </a:cubicBezTo>
                  <a:cubicBezTo>
                    <a:pt x="630314" y="700246"/>
                    <a:pt x="630147" y="698831"/>
                    <a:pt x="629979" y="697308"/>
                  </a:cubicBezTo>
                  <a:cubicBezTo>
                    <a:pt x="629728" y="694629"/>
                    <a:pt x="629478" y="691976"/>
                    <a:pt x="629227" y="689390"/>
                  </a:cubicBezTo>
                  <a:cubicBezTo>
                    <a:pt x="628891" y="685959"/>
                    <a:pt x="628473" y="682627"/>
                    <a:pt x="628139" y="679355"/>
                  </a:cubicBezTo>
                  <a:cubicBezTo>
                    <a:pt x="627887" y="676936"/>
                    <a:pt x="627636" y="674501"/>
                    <a:pt x="627302" y="672174"/>
                  </a:cubicBezTo>
                  <a:cubicBezTo>
                    <a:pt x="626883" y="668851"/>
                    <a:pt x="626465" y="665671"/>
                    <a:pt x="626046" y="662515"/>
                  </a:cubicBezTo>
                  <a:cubicBezTo>
                    <a:pt x="625711" y="660482"/>
                    <a:pt x="625460" y="658381"/>
                    <a:pt x="625125" y="656414"/>
                  </a:cubicBezTo>
                  <a:cubicBezTo>
                    <a:pt x="624623" y="652631"/>
                    <a:pt x="623954" y="649049"/>
                    <a:pt x="623368" y="645517"/>
                  </a:cubicBezTo>
                  <a:cubicBezTo>
                    <a:pt x="623117" y="644387"/>
                    <a:pt x="622949" y="643156"/>
                    <a:pt x="622782" y="642043"/>
                  </a:cubicBezTo>
                  <a:cubicBezTo>
                    <a:pt x="621861" y="637549"/>
                    <a:pt x="621025" y="633289"/>
                    <a:pt x="620020" y="629221"/>
                  </a:cubicBezTo>
                  <a:cubicBezTo>
                    <a:pt x="619685" y="627873"/>
                    <a:pt x="619351" y="626651"/>
                    <a:pt x="619016" y="625354"/>
                  </a:cubicBezTo>
                  <a:cubicBezTo>
                    <a:pt x="618346" y="622667"/>
                    <a:pt x="617677" y="620006"/>
                    <a:pt x="616923" y="617512"/>
                  </a:cubicBezTo>
                  <a:cubicBezTo>
                    <a:pt x="616505" y="616056"/>
                    <a:pt x="616086" y="614691"/>
                    <a:pt x="615584" y="613302"/>
                  </a:cubicBezTo>
                  <a:cubicBezTo>
                    <a:pt x="614914" y="611151"/>
                    <a:pt x="614245" y="609025"/>
                    <a:pt x="613492" y="607025"/>
                  </a:cubicBezTo>
                  <a:cubicBezTo>
                    <a:pt x="612989" y="605661"/>
                    <a:pt x="612403" y="604355"/>
                    <a:pt x="611901" y="603066"/>
                  </a:cubicBezTo>
                  <a:cubicBezTo>
                    <a:pt x="611148" y="601216"/>
                    <a:pt x="610395" y="599425"/>
                    <a:pt x="609558" y="597718"/>
                  </a:cubicBezTo>
                  <a:cubicBezTo>
                    <a:pt x="608972" y="596521"/>
                    <a:pt x="608386" y="595332"/>
                    <a:pt x="607800" y="594202"/>
                  </a:cubicBezTo>
                  <a:cubicBezTo>
                    <a:pt x="606963" y="592562"/>
                    <a:pt x="606043" y="591014"/>
                    <a:pt x="605122" y="589516"/>
                  </a:cubicBezTo>
                  <a:cubicBezTo>
                    <a:pt x="604536" y="588520"/>
                    <a:pt x="603950" y="587498"/>
                    <a:pt x="603281" y="586569"/>
                  </a:cubicBezTo>
                  <a:cubicBezTo>
                    <a:pt x="602276" y="585046"/>
                    <a:pt x="601188" y="583649"/>
                    <a:pt x="600101" y="582284"/>
                  </a:cubicBezTo>
                  <a:cubicBezTo>
                    <a:pt x="599514" y="581556"/>
                    <a:pt x="598928" y="580769"/>
                    <a:pt x="598342" y="580083"/>
                  </a:cubicBezTo>
                  <a:cubicBezTo>
                    <a:pt x="596669" y="578292"/>
                    <a:pt x="594995" y="576660"/>
                    <a:pt x="593237" y="575170"/>
                  </a:cubicBezTo>
                  <a:cubicBezTo>
                    <a:pt x="593070" y="574978"/>
                    <a:pt x="592819" y="574768"/>
                    <a:pt x="592651" y="574584"/>
                  </a:cubicBezTo>
                  <a:cubicBezTo>
                    <a:pt x="590726" y="573044"/>
                    <a:pt x="588802" y="571688"/>
                    <a:pt x="586709" y="570475"/>
                  </a:cubicBezTo>
                  <a:cubicBezTo>
                    <a:pt x="585956" y="570023"/>
                    <a:pt x="585119" y="569671"/>
                    <a:pt x="584282" y="569261"/>
                  </a:cubicBezTo>
                  <a:cubicBezTo>
                    <a:pt x="582943" y="568533"/>
                    <a:pt x="581520" y="567821"/>
                    <a:pt x="580013" y="567236"/>
                  </a:cubicBezTo>
                  <a:cubicBezTo>
                    <a:pt x="579009" y="566842"/>
                    <a:pt x="578004" y="566524"/>
                    <a:pt x="576917" y="566198"/>
                  </a:cubicBezTo>
                  <a:cubicBezTo>
                    <a:pt x="575577" y="565746"/>
                    <a:pt x="574155" y="565319"/>
                    <a:pt x="572732" y="564968"/>
                  </a:cubicBezTo>
                  <a:cubicBezTo>
                    <a:pt x="572146" y="564850"/>
                    <a:pt x="571727" y="564650"/>
                    <a:pt x="571225" y="564541"/>
                  </a:cubicBezTo>
                  <a:cubicBezTo>
                    <a:pt x="569886" y="564306"/>
                    <a:pt x="568463" y="564072"/>
                    <a:pt x="567041" y="563838"/>
                  </a:cubicBezTo>
                  <a:cubicBezTo>
                    <a:pt x="556745" y="562431"/>
                    <a:pt x="549213" y="554363"/>
                    <a:pt x="543187" y="541198"/>
                  </a:cubicBezTo>
                  <a:cubicBezTo>
                    <a:pt x="528875" y="509787"/>
                    <a:pt x="523267" y="449316"/>
                    <a:pt x="509123" y="380853"/>
                  </a:cubicBezTo>
                  <a:cubicBezTo>
                    <a:pt x="497824" y="325940"/>
                    <a:pt x="480917" y="265863"/>
                    <a:pt x="449363" y="211427"/>
                  </a:cubicBezTo>
                  <a:cubicBezTo>
                    <a:pt x="384750" y="99810"/>
                    <a:pt x="113324" y="-10485"/>
                    <a:pt x="12889" y="798"/>
                  </a:cubicBezTo>
                  <a:cubicBezTo>
                    <a:pt x="6611" y="1517"/>
                    <a:pt x="2427" y="7920"/>
                    <a:pt x="0" y="19085"/>
                  </a:cubicBezTo>
                  <a:cubicBezTo>
                    <a:pt x="112905" y="22492"/>
                    <a:pt x="354955" y="125865"/>
                    <a:pt x="415467" y="230418"/>
                  </a:cubicBezTo>
                  <a:cubicBezTo>
                    <a:pt x="446937" y="284854"/>
                    <a:pt x="463927" y="344939"/>
                    <a:pt x="475142" y="399844"/>
                  </a:cubicBezTo>
                  <a:lnTo>
                    <a:pt x="509206" y="560188"/>
                  </a:lnTo>
                  <a:cubicBezTo>
                    <a:pt x="511215" y="564532"/>
                    <a:pt x="513391" y="568265"/>
                    <a:pt x="515818" y="571446"/>
                  </a:cubicBezTo>
                  <a:cubicBezTo>
                    <a:pt x="419902" y="588352"/>
                    <a:pt x="229746" y="629631"/>
                    <a:pt x="298711" y="657042"/>
                  </a:cubicBezTo>
                  <a:cubicBezTo>
                    <a:pt x="299632" y="657410"/>
                    <a:pt x="300552" y="657828"/>
                    <a:pt x="301389" y="658213"/>
                  </a:cubicBezTo>
                  <a:cubicBezTo>
                    <a:pt x="374288" y="628936"/>
                    <a:pt x="544694" y="600672"/>
                    <a:pt x="551891" y="601652"/>
                  </a:cubicBezTo>
                  <a:cubicBezTo>
                    <a:pt x="557834" y="602489"/>
                    <a:pt x="563190" y="604171"/>
                    <a:pt x="568128" y="606573"/>
                  </a:cubicBezTo>
                  <a:cubicBezTo>
                    <a:pt x="579678" y="637381"/>
                    <a:pt x="585119" y="686176"/>
                    <a:pt x="589303" y="758255"/>
                  </a:cubicBezTo>
                  <a:cubicBezTo>
                    <a:pt x="590559" y="778777"/>
                    <a:pt x="586793" y="801961"/>
                    <a:pt x="592735" y="825697"/>
                  </a:cubicBezTo>
                  <a:cubicBezTo>
                    <a:pt x="598510" y="848789"/>
                    <a:pt x="602276" y="869772"/>
                    <a:pt x="604201" y="888980"/>
                  </a:cubicBezTo>
                  <a:cubicBezTo>
                    <a:pt x="602109" y="953141"/>
                    <a:pt x="587797" y="1000932"/>
                    <a:pt x="560177" y="1034419"/>
                  </a:cubicBezTo>
                  <a:cubicBezTo>
                    <a:pt x="522848" y="1065570"/>
                    <a:pt x="465433" y="1076777"/>
                    <a:pt x="397304" y="1078669"/>
                  </a:cubicBezTo>
                  <a:cubicBezTo>
                    <a:pt x="400904" y="1078778"/>
                    <a:pt x="404503" y="1078870"/>
                    <a:pt x="408269" y="1078928"/>
                  </a:cubicBezTo>
                  <a:cubicBezTo>
                    <a:pt x="574740" y="1080887"/>
                    <a:pt x="691914" y="1041968"/>
                    <a:pt x="637847" y="82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11434283" y="3237911"/>
              <a:ext cx="183589" cy="450094"/>
            </a:xfrm>
            <a:custGeom>
              <a:avLst/>
              <a:gdLst/>
              <a:ahLst/>
              <a:cxnLst/>
              <a:rect l="l" t="t" r="r" b="b"/>
              <a:pathLst>
                <a:path w="183589" h="450094" extrusionOk="0">
                  <a:moveTo>
                    <a:pt x="128071" y="450095"/>
                  </a:moveTo>
                  <a:cubicBezTo>
                    <a:pt x="125811" y="450095"/>
                    <a:pt x="123468" y="449944"/>
                    <a:pt x="121125" y="449651"/>
                  </a:cubicBezTo>
                  <a:cubicBezTo>
                    <a:pt x="95262" y="446345"/>
                    <a:pt x="71492" y="441072"/>
                    <a:pt x="50402" y="433958"/>
                  </a:cubicBezTo>
                  <a:cubicBezTo>
                    <a:pt x="50066" y="433824"/>
                    <a:pt x="49731" y="433682"/>
                    <a:pt x="49397" y="433523"/>
                  </a:cubicBezTo>
                  <a:cubicBezTo>
                    <a:pt x="40023" y="429070"/>
                    <a:pt x="32741" y="424668"/>
                    <a:pt x="27050" y="420048"/>
                  </a:cubicBezTo>
                  <a:cubicBezTo>
                    <a:pt x="-18062" y="383255"/>
                    <a:pt x="3197" y="297416"/>
                    <a:pt x="19853" y="249525"/>
                  </a:cubicBezTo>
                  <a:cubicBezTo>
                    <a:pt x="34666" y="207225"/>
                    <a:pt x="50234" y="30501"/>
                    <a:pt x="50903" y="10531"/>
                  </a:cubicBezTo>
                  <a:cubicBezTo>
                    <a:pt x="50903" y="10012"/>
                    <a:pt x="51071" y="9075"/>
                    <a:pt x="51154" y="8564"/>
                  </a:cubicBezTo>
                  <a:cubicBezTo>
                    <a:pt x="51573" y="3601"/>
                    <a:pt x="55674" y="120"/>
                    <a:pt x="60696" y="19"/>
                  </a:cubicBezTo>
                  <a:cubicBezTo>
                    <a:pt x="65467" y="-307"/>
                    <a:pt x="69484" y="3593"/>
                    <a:pt x="70404" y="8230"/>
                  </a:cubicBezTo>
                  <a:cubicBezTo>
                    <a:pt x="70907" y="8807"/>
                    <a:pt x="72915" y="10674"/>
                    <a:pt x="79109" y="13118"/>
                  </a:cubicBezTo>
                  <a:lnTo>
                    <a:pt x="79109" y="13118"/>
                  </a:lnTo>
                  <a:cubicBezTo>
                    <a:pt x="117693" y="28476"/>
                    <a:pt x="139203" y="58573"/>
                    <a:pt x="160043" y="87666"/>
                  </a:cubicBezTo>
                  <a:lnTo>
                    <a:pt x="165148" y="94830"/>
                  </a:lnTo>
                  <a:cubicBezTo>
                    <a:pt x="166321" y="96479"/>
                    <a:pt x="166990" y="98454"/>
                    <a:pt x="166990" y="100488"/>
                  </a:cubicBezTo>
                  <a:cubicBezTo>
                    <a:pt x="167158" y="116901"/>
                    <a:pt x="166571" y="132359"/>
                    <a:pt x="166153" y="147316"/>
                  </a:cubicBezTo>
                  <a:cubicBezTo>
                    <a:pt x="164898" y="184954"/>
                    <a:pt x="163642" y="220508"/>
                    <a:pt x="171593" y="271855"/>
                  </a:cubicBezTo>
                  <a:cubicBezTo>
                    <a:pt x="180214" y="327706"/>
                    <a:pt x="185152" y="368457"/>
                    <a:pt x="183143" y="399048"/>
                  </a:cubicBezTo>
                  <a:cubicBezTo>
                    <a:pt x="182139" y="414114"/>
                    <a:pt x="175192" y="427739"/>
                    <a:pt x="163475" y="437415"/>
                  </a:cubicBezTo>
                  <a:cubicBezTo>
                    <a:pt x="153431" y="445633"/>
                    <a:pt x="140877" y="450078"/>
                    <a:pt x="128071" y="450086"/>
                  </a:cubicBezTo>
                  <a:close/>
                  <a:moveTo>
                    <a:pt x="57264" y="415587"/>
                  </a:moveTo>
                  <a:cubicBezTo>
                    <a:pt x="76933" y="422199"/>
                    <a:pt x="99280" y="427112"/>
                    <a:pt x="123636" y="430217"/>
                  </a:cubicBezTo>
                  <a:cubicBezTo>
                    <a:pt x="133427" y="431472"/>
                    <a:pt x="143388" y="428593"/>
                    <a:pt x="151004" y="422307"/>
                  </a:cubicBezTo>
                  <a:cubicBezTo>
                    <a:pt x="158453" y="416106"/>
                    <a:pt x="162973" y="407393"/>
                    <a:pt x="163642" y="397785"/>
                  </a:cubicBezTo>
                  <a:cubicBezTo>
                    <a:pt x="165484" y="368968"/>
                    <a:pt x="160629" y="329380"/>
                    <a:pt x="152259" y="274835"/>
                  </a:cubicBezTo>
                  <a:cubicBezTo>
                    <a:pt x="144057" y="221671"/>
                    <a:pt x="145312" y="183539"/>
                    <a:pt x="146568" y="146663"/>
                  </a:cubicBezTo>
                  <a:cubicBezTo>
                    <a:pt x="146986" y="132853"/>
                    <a:pt x="147489" y="118616"/>
                    <a:pt x="147405" y="103719"/>
                  </a:cubicBezTo>
                  <a:lnTo>
                    <a:pt x="144057" y="99048"/>
                  </a:lnTo>
                  <a:cubicBezTo>
                    <a:pt x="124054" y="71010"/>
                    <a:pt x="105138" y="44537"/>
                    <a:pt x="71827" y="31313"/>
                  </a:cubicBezTo>
                  <a:lnTo>
                    <a:pt x="71827" y="31313"/>
                  </a:lnTo>
                  <a:cubicBezTo>
                    <a:pt x="71158" y="31037"/>
                    <a:pt x="70237" y="30677"/>
                    <a:pt x="69233" y="30233"/>
                  </a:cubicBezTo>
                  <a:cubicBezTo>
                    <a:pt x="65132" y="82728"/>
                    <a:pt x="51991" y="216859"/>
                    <a:pt x="38349" y="255962"/>
                  </a:cubicBezTo>
                  <a:cubicBezTo>
                    <a:pt x="28975" y="283012"/>
                    <a:pt x="1188" y="373663"/>
                    <a:pt x="39437" y="404874"/>
                  </a:cubicBezTo>
                  <a:cubicBezTo>
                    <a:pt x="43706" y="408364"/>
                    <a:pt x="49731" y="411963"/>
                    <a:pt x="57264" y="41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11198503" y="2593385"/>
              <a:ext cx="673557" cy="1098528"/>
            </a:xfrm>
            <a:custGeom>
              <a:avLst/>
              <a:gdLst/>
              <a:ahLst/>
              <a:cxnLst/>
              <a:rect l="l" t="t" r="r" b="b"/>
              <a:pathLst>
                <a:path w="673557" h="1098528" extrusionOk="0">
                  <a:moveTo>
                    <a:pt x="436248" y="1098512"/>
                  </a:moveTo>
                  <a:cubicBezTo>
                    <a:pt x="431142" y="1098512"/>
                    <a:pt x="425870" y="1098512"/>
                    <a:pt x="420680" y="1098436"/>
                  </a:cubicBezTo>
                  <a:cubicBezTo>
                    <a:pt x="415826" y="1098361"/>
                    <a:pt x="411139" y="1098277"/>
                    <a:pt x="406452" y="1098035"/>
                  </a:cubicBezTo>
                  <a:cubicBezTo>
                    <a:pt x="403523" y="1097976"/>
                    <a:pt x="400426" y="1097825"/>
                    <a:pt x="397329" y="1097683"/>
                  </a:cubicBezTo>
                  <a:lnTo>
                    <a:pt x="396576" y="1097650"/>
                  </a:lnTo>
                  <a:cubicBezTo>
                    <a:pt x="394651" y="1097566"/>
                    <a:pt x="392642" y="1097474"/>
                    <a:pt x="390801" y="1097306"/>
                  </a:cubicBezTo>
                  <a:cubicBezTo>
                    <a:pt x="388039" y="1097156"/>
                    <a:pt x="385277" y="1096997"/>
                    <a:pt x="382598" y="1096754"/>
                  </a:cubicBezTo>
                  <a:cubicBezTo>
                    <a:pt x="378330" y="1096444"/>
                    <a:pt x="373978" y="1096118"/>
                    <a:pt x="369710" y="1095641"/>
                  </a:cubicBezTo>
                  <a:cubicBezTo>
                    <a:pt x="367450" y="1095432"/>
                    <a:pt x="365022" y="1095156"/>
                    <a:pt x="362596" y="1094854"/>
                  </a:cubicBezTo>
                  <a:lnTo>
                    <a:pt x="358411" y="1094335"/>
                  </a:lnTo>
                  <a:cubicBezTo>
                    <a:pt x="354728" y="1093875"/>
                    <a:pt x="351046" y="1093381"/>
                    <a:pt x="347446" y="1092846"/>
                  </a:cubicBezTo>
                  <a:lnTo>
                    <a:pt x="345856" y="1092620"/>
                  </a:lnTo>
                  <a:cubicBezTo>
                    <a:pt x="345772" y="1092603"/>
                    <a:pt x="345103" y="1092486"/>
                    <a:pt x="345019" y="1092477"/>
                  </a:cubicBezTo>
                  <a:cubicBezTo>
                    <a:pt x="340165" y="1091716"/>
                    <a:pt x="335813" y="1090971"/>
                    <a:pt x="331628" y="1090167"/>
                  </a:cubicBezTo>
                  <a:lnTo>
                    <a:pt x="330288" y="1089916"/>
                  </a:lnTo>
                  <a:cubicBezTo>
                    <a:pt x="326020" y="1089071"/>
                    <a:pt x="322003" y="1088226"/>
                    <a:pt x="318069" y="1087338"/>
                  </a:cubicBezTo>
                  <a:lnTo>
                    <a:pt x="310201" y="1085489"/>
                  </a:lnTo>
                  <a:cubicBezTo>
                    <a:pt x="308863" y="1085254"/>
                    <a:pt x="307607" y="1084878"/>
                    <a:pt x="306268" y="1084468"/>
                  </a:cubicBezTo>
                  <a:cubicBezTo>
                    <a:pt x="303673" y="1083898"/>
                    <a:pt x="300576" y="1082986"/>
                    <a:pt x="297480" y="1082065"/>
                  </a:cubicBezTo>
                  <a:cubicBezTo>
                    <a:pt x="293630" y="1080952"/>
                    <a:pt x="289780" y="1079722"/>
                    <a:pt x="286265" y="1078508"/>
                  </a:cubicBezTo>
                  <a:cubicBezTo>
                    <a:pt x="225920" y="1058112"/>
                    <a:pt x="207423" y="1028994"/>
                    <a:pt x="206753" y="1027763"/>
                  </a:cubicBezTo>
                  <a:cubicBezTo>
                    <a:pt x="206252" y="1026968"/>
                    <a:pt x="205833" y="1026106"/>
                    <a:pt x="205581" y="1025194"/>
                  </a:cubicBezTo>
                  <a:cubicBezTo>
                    <a:pt x="197630" y="995959"/>
                    <a:pt x="11072" y="306555"/>
                    <a:pt x="526" y="79998"/>
                  </a:cubicBezTo>
                  <a:cubicBezTo>
                    <a:pt x="-1231" y="42393"/>
                    <a:pt x="192" y="3592"/>
                    <a:pt x="24296" y="805"/>
                  </a:cubicBezTo>
                  <a:cubicBezTo>
                    <a:pt x="126573" y="-10620"/>
                    <a:pt x="403941" y="101508"/>
                    <a:pt x="470396" y="216255"/>
                  </a:cubicBezTo>
                  <a:cubicBezTo>
                    <a:pt x="505716" y="277261"/>
                    <a:pt x="522037" y="343841"/>
                    <a:pt x="531243" y="388610"/>
                  </a:cubicBezTo>
                  <a:cubicBezTo>
                    <a:pt x="536097" y="412430"/>
                    <a:pt x="540115" y="435681"/>
                    <a:pt x="543630" y="456203"/>
                  </a:cubicBezTo>
                  <a:cubicBezTo>
                    <a:pt x="550158" y="494444"/>
                    <a:pt x="555766" y="527470"/>
                    <a:pt x="564637" y="546871"/>
                  </a:cubicBezTo>
                  <a:cubicBezTo>
                    <a:pt x="571082" y="560991"/>
                    <a:pt x="577025" y="563334"/>
                    <a:pt x="580875" y="563870"/>
                  </a:cubicBezTo>
                  <a:lnTo>
                    <a:pt x="585478" y="564631"/>
                  </a:lnTo>
                  <a:cubicBezTo>
                    <a:pt x="637119" y="575436"/>
                    <a:pt x="649170" y="635915"/>
                    <a:pt x="656703" y="767427"/>
                  </a:cubicBezTo>
                  <a:cubicBezTo>
                    <a:pt x="657792" y="785162"/>
                    <a:pt x="658795" y="805132"/>
                    <a:pt x="660135" y="834007"/>
                  </a:cubicBezTo>
                  <a:cubicBezTo>
                    <a:pt x="682482" y="923930"/>
                    <a:pt x="676958" y="988694"/>
                    <a:pt x="643312" y="1031973"/>
                  </a:cubicBezTo>
                  <a:cubicBezTo>
                    <a:pt x="607908" y="1077529"/>
                    <a:pt x="544048" y="1098051"/>
                    <a:pt x="436332" y="1098528"/>
                  </a:cubicBezTo>
                  <a:lnTo>
                    <a:pt x="436248" y="1098528"/>
                  </a:lnTo>
                  <a:close/>
                  <a:moveTo>
                    <a:pt x="224079" y="1018398"/>
                  </a:moveTo>
                  <a:cubicBezTo>
                    <a:pt x="227594" y="1023009"/>
                    <a:pt x="245589" y="1044059"/>
                    <a:pt x="292542" y="1059953"/>
                  </a:cubicBezTo>
                  <a:cubicBezTo>
                    <a:pt x="295806" y="1061074"/>
                    <a:pt x="299405" y="1062213"/>
                    <a:pt x="303004" y="1063267"/>
                  </a:cubicBezTo>
                  <a:cubicBezTo>
                    <a:pt x="305766" y="1064096"/>
                    <a:pt x="308444" y="1064908"/>
                    <a:pt x="311290" y="1065561"/>
                  </a:cubicBezTo>
                  <a:cubicBezTo>
                    <a:pt x="312546" y="1065912"/>
                    <a:pt x="313047" y="1066121"/>
                    <a:pt x="313633" y="1066197"/>
                  </a:cubicBezTo>
                  <a:cubicBezTo>
                    <a:pt x="313884" y="1066239"/>
                    <a:pt x="314219" y="1066297"/>
                    <a:pt x="314470" y="1066364"/>
                  </a:cubicBezTo>
                  <a:lnTo>
                    <a:pt x="322422" y="1068247"/>
                  </a:lnTo>
                  <a:cubicBezTo>
                    <a:pt x="326104" y="1069084"/>
                    <a:pt x="329870" y="1069888"/>
                    <a:pt x="333804" y="1070641"/>
                  </a:cubicBezTo>
                  <a:lnTo>
                    <a:pt x="332716" y="1080425"/>
                  </a:lnTo>
                  <a:lnTo>
                    <a:pt x="334892" y="1070859"/>
                  </a:lnTo>
                  <a:cubicBezTo>
                    <a:pt x="339328" y="1071696"/>
                    <a:pt x="343429" y="1072407"/>
                    <a:pt x="347698" y="1073060"/>
                  </a:cubicBezTo>
                  <a:cubicBezTo>
                    <a:pt x="347781" y="1073076"/>
                    <a:pt x="348367" y="1073185"/>
                    <a:pt x="348451" y="1073194"/>
                  </a:cubicBezTo>
                  <a:lnTo>
                    <a:pt x="349455" y="1073344"/>
                  </a:lnTo>
                  <a:cubicBezTo>
                    <a:pt x="349455" y="1073344"/>
                    <a:pt x="350292" y="1073461"/>
                    <a:pt x="350292" y="1073470"/>
                  </a:cubicBezTo>
                  <a:cubicBezTo>
                    <a:pt x="353723" y="1073972"/>
                    <a:pt x="357239" y="1074458"/>
                    <a:pt x="360838" y="1074901"/>
                  </a:cubicBezTo>
                  <a:lnTo>
                    <a:pt x="364185" y="1075311"/>
                  </a:lnTo>
                  <a:cubicBezTo>
                    <a:pt x="364185" y="1075311"/>
                    <a:pt x="364939" y="1075403"/>
                    <a:pt x="364939" y="1075403"/>
                  </a:cubicBezTo>
                  <a:cubicBezTo>
                    <a:pt x="367199" y="1075679"/>
                    <a:pt x="369375" y="1075947"/>
                    <a:pt x="371718" y="1076156"/>
                  </a:cubicBezTo>
                  <a:cubicBezTo>
                    <a:pt x="375903" y="1076634"/>
                    <a:pt x="380004" y="1076935"/>
                    <a:pt x="384189" y="1077236"/>
                  </a:cubicBezTo>
                  <a:cubicBezTo>
                    <a:pt x="386783" y="1077470"/>
                    <a:pt x="389378" y="1077621"/>
                    <a:pt x="391973" y="1077764"/>
                  </a:cubicBezTo>
                  <a:cubicBezTo>
                    <a:pt x="394065" y="1077939"/>
                    <a:pt x="395739" y="1078015"/>
                    <a:pt x="397413" y="1078081"/>
                  </a:cubicBezTo>
                  <a:lnTo>
                    <a:pt x="398250" y="1078123"/>
                  </a:lnTo>
                  <a:cubicBezTo>
                    <a:pt x="401179" y="1078257"/>
                    <a:pt x="404109" y="1078400"/>
                    <a:pt x="407205" y="1078466"/>
                  </a:cubicBezTo>
                  <a:cubicBezTo>
                    <a:pt x="411892" y="1078709"/>
                    <a:pt x="416412" y="1078776"/>
                    <a:pt x="421015" y="1078860"/>
                  </a:cubicBezTo>
                  <a:cubicBezTo>
                    <a:pt x="426037" y="1078935"/>
                    <a:pt x="431226" y="1078935"/>
                    <a:pt x="436248" y="1078935"/>
                  </a:cubicBezTo>
                  <a:cubicBezTo>
                    <a:pt x="537353" y="1078483"/>
                    <a:pt x="596442" y="1060288"/>
                    <a:pt x="627828" y="1019946"/>
                  </a:cubicBezTo>
                  <a:cubicBezTo>
                    <a:pt x="657624" y="981580"/>
                    <a:pt x="661892" y="921988"/>
                    <a:pt x="640885" y="837782"/>
                  </a:cubicBezTo>
                  <a:cubicBezTo>
                    <a:pt x="640717" y="837146"/>
                    <a:pt x="640634" y="836501"/>
                    <a:pt x="640634" y="835857"/>
                  </a:cubicBezTo>
                  <a:cubicBezTo>
                    <a:pt x="639294" y="806563"/>
                    <a:pt x="638290" y="786443"/>
                    <a:pt x="637202" y="768573"/>
                  </a:cubicBezTo>
                  <a:cubicBezTo>
                    <a:pt x="629502" y="634275"/>
                    <a:pt x="616529" y="591121"/>
                    <a:pt x="581712" y="583848"/>
                  </a:cubicBezTo>
                  <a:lnTo>
                    <a:pt x="577945" y="583212"/>
                  </a:lnTo>
                  <a:cubicBezTo>
                    <a:pt x="564972" y="581454"/>
                    <a:pt x="554678" y="572214"/>
                    <a:pt x="546810" y="555006"/>
                  </a:cubicBezTo>
                  <a:cubicBezTo>
                    <a:pt x="536934" y="533271"/>
                    <a:pt x="531327" y="500704"/>
                    <a:pt x="524297" y="459484"/>
                  </a:cubicBezTo>
                  <a:cubicBezTo>
                    <a:pt x="520864" y="439129"/>
                    <a:pt x="516931" y="416063"/>
                    <a:pt x="512076" y="392569"/>
                  </a:cubicBezTo>
                  <a:cubicBezTo>
                    <a:pt x="503121" y="349114"/>
                    <a:pt x="487303" y="284601"/>
                    <a:pt x="453489" y="226056"/>
                  </a:cubicBezTo>
                  <a:cubicBezTo>
                    <a:pt x="391387" y="118825"/>
                    <a:pt x="121970" y="9559"/>
                    <a:pt x="26472" y="20256"/>
                  </a:cubicBezTo>
                  <a:cubicBezTo>
                    <a:pt x="26472" y="20281"/>
                    <a:pt x="17600" y="25353"/>
                    <a:pt x="20111" y="79069"/>
                  </a:cubicBezTo>
                  <a:cubicBezTo>
                    <a:pt x="30322" y="298219"/>
                    <a:pt x="213617" y="979847"/>
                    <a:pt x="224079" y="10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11198457" y="2593321"/>
              <a:ext cx="531486" cy="400408"/>
            </a:xfrm>
            <a:custGeom>
              <a:avLst/>
              <a:gdLst/>
              <a:ahLst/>
              <a:cxnLst/>
              <a:rect l="l" t="t" r="r" b="b"/>
              <a:pathLst>
                <a:path w="531486" h="400408" extrusionOk="0">
                  <a:moveTo>
                    <a:pt x="521665" y="400409"/>
                  </a:moveTo>
                  <a:cubicBezTo>
                    <a:pt x="517898" y="400409"/>
                    <a:pt x="514300" y="398199"/>
                    <a:pt x="512709" y="394567"/>
                  </a:cubicBezTo>
                  <a:cubicBezTo>
                    <a:pt x="480486" y="321341"/>
                    <a:pt x="447091" y="273710"/>
                    <a:pt x="416123" y="256812"/>
                  </a:cubicBezTo>
                  <a:cubicBezTo>
                    <a:pt x="402063" y="249128"/>
                    <a:pt x="389341" y="247848"/>
                    <a:pt x="377121" y="252870"/>
                  </a:cubicBezTo>
                  <a:cubicBezTo>
                    <a:pt x="342220" y="267315"/>
                    <a:pt x="324058" y="327602"/>
                    <a:pt x="323891" y="328204"/>
                  </a:cubicBezTo>
                  <a:cubicBezTo>
                    <a:pt x="323054" y="330924"/>
                    <a:pt x="321128" y="333168"/>
                    <a:pt x="318534" y="334348"/>
                  </a:cubicBezTo>
                  <a:cubicBezTo>
                    <a:pt x="315940" y="335519"/>
                    <a:pt x="313011" y="335545"/>
                    <a:pt x="310416" y="334348"/>
                  </a:cubicBezTo>
                  <a:lnTo>
                    <a:pt x="64600" y="222731"/>
                  </a:lnTo>
                  <a:cubicBezTo>
                    <a:pt x="62424" y="221726"/>
                    <a:pt x="60667" y="219944"/>
                    <a:pt x="59663" y="217717"/>
                  </a:cubicBezTo>
                  <a:lnTo>
                    <a:pt x="1326" y="83460"/>
                  </a:lnTo>
                  <a:cubicBezTo>
                    <a:pt x="824" y="82372"/>
                    <a:pt x="573" y="81201"/>
                    <a:pt x="489" y="80021"/>
                  </a:cubicBezTo>
                  <a:cubicBezTo>
                    <a:pt x="-1185" y="42424"/>
                    <a:pt x="238" y="3614"/>
                    <a:pt x="24343" y="827"/>
                  </a:cubicBezTo>
                  <a:cubicBezTo>
                    <a:pt x="126870" y="-10773"/>
                    <a:pt x="403988" y="101539"/>
                    <a:pt x="470443" y="216278"/>
                  </a:cubicBezTo>
                  <a:cubicBezTo>
                    <a:pt x="505762" y="277301"/>
                    <a:pt x="522083" y="343872"/>
                    <a:pt x="531290" y="388633"/>
                  </a:cubicBezTo>
                  <a:cubicBezTo>
                    <a:pt x="532294" y="393538"/>
                    <a:pt x="529365" y="398417"/>
                    <a:pt x="524594" y="399940"/>
                  </a:cubicBezTo>
                  <a:cubicBezTo>
                    <a:pt x="523673" y="400250"/>
                    <a:pt x="522669" y="400401"/>
                    <a:pt x="521665" y="400401"/>
                  </a:cubicBezTo>
                  <a:close/>
                  <a:moveTo>
                    <a:pt x="76151" y="206469"/>
                  </a:moveTo>
                  <a:lnTo>
                    <a:pt x="308742" y="312076"/>
                  </a:lnTo>
                  <a:cubicBezTo>
                    <a:pt x="316274" y="291830"/>
                    <a:pt x="335943" y="248735"/>
                    <a:pt x="369589" y="234791"/>
                  </a:cubicBezTo>
                  <a:cubicBezTo>
                    <a:pt x="387333" y="227443"/>
                    <a:pt x="406164" y="229058"/>
                    <a:pt x="425498" y="239629"/>
                  </a:cubicBezTo>
                  <a:cubicBezTo>
                    <a:pt x="449351" y="252635"/>
                    <a:pt x="471279" y="278941"/>
                    <a:pt x="490111" y="308871"/>
                  </a:cubicBezTo>
                  <a:cubicBezTo>
                    <a:pt x="481072" y="281803"/>
                    <a:pt x="469187" y="253313"/>
                    <a:pt x="453452" y="226095"/>
                  </a:cubicBezTo>
                  <a:cubicBezTo>
                    <a:pt x="391433" y="118872"/>
                    <a:pt x="121849" y="9532"/>
                    <a:pt x="26518" y="20287"/>
                  </a:cubicBezTo>
                  <a:cubicBezTo>
                    <a:pt x="26518" y="20312"/>
                    <a:pt x="17815" y="25267"/>
                    <a:pt x="19990" y="77326"/>
                  </a:cubicBezTo>
                  <a:lnTo>
                    <a:pt x="76151" y="20646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11209157" y="2603093"/>
              <a:ext cx="510964" cy="380852"/>
            </a:xfrm>
            <a:custGeom>
              <a:avLst/>
              <a:gdLst/>
              <a:ahLst/>
              <a:cxnLst/>
              <a:rect l="l" t="t" r="r" b="b"/>
              <a:pathLst>
                <a:path w="510964" h="380852" extrusionOk="0">
                  <a:moveTo>
                    <a:pt x="431285" y="242746"/>
                  </a:moveTo>
                  <a:cubicBezTo>
                    <a:pt x="435972" y="250940"/>
                    <a:pt x="440324" y="259293"/>
                    <a:pt x="444426" y="267713"/>
                  </a:cubicBezTo>
                  <a:cubicBezTo>
                    <a:pt x="471292" y="298538"/>
                    <a:pt x="494393" y="343207"/>
                    <a:pt x="510964" y="380853"/>
                  </a:cubicBezTo>
                  <a:cubicBezTo>
                    <a:pt x="499665" y="325940"/>
                    <a:pt x="482759" y="265863"/>
                    <a:pt x="451289" y="211427"/>
                  </a:cubicBezTo>
                  <a:cubicBezTo>
                    <a:pt x="386676" y="99810"/>
                    <a:pt x="115165" y="-10485"/>
                    <a:pt x="14730" y="798"/>
                  </a:cubicBezTo>
                  <a:cubicBezTo>
                    <a:pt x="6445" y="1760"/>
                    <a:pt x="1757" y="12775"/>
                    <a:pt x="0" y="31748"/>
                  </a:cubicBezTo>
                  <a:cubicBezTo>
                    <a:pt x="104202" y="24592"/>
                    <a:pt x="367676" y="132987"/>
                    <a:pt x="431285" y="242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11198457" y="2593321"/>
              <a:ext cx="531486" cy="400408"/>
            </a:xfrm>
            <a:custGeom>
              <a:avLst/>
              <a:gdLst/>
              <a:ahLst/>
              <a:cxnLst/>
              <a:rect l="l" t="t" r="r" b="b"/>
              <a:pathLst>
                <a:path w="531486" h="400408" extrusionOk="0">
                  <a:moveTo>
                    <a:pt x="521665" y="400409"/>
                  </a:moveTo>
                  <a:cubicBezTo>
                    <a:pt x="517898" y="400409"/>
                    <a:pt x="514300" y="398199"/>
                    <a:pt x="512709" y="394567"/>
                  </a:cubicBezTo>
                  <a:cubicBezTo>
                    <a:pt x="480486" y="321341"/>
                    <a:pt x="447091" y="273710"/>
                    <a:pt x="416123" y="256812"/>
                  </a:cubicBezTo>
                  <a:cubicBezTo>
                    <a:pt x="402063" y="249128"/>
                    <a:pt x="389341" y="247848"/>
                    <a:pt x="377121" y="252870"/>
                  </a:cubicBezTo>
                  <a:cubicBezTo>
                    <a:pt x="342220" y="267315"/>
                    <a:pt x="324058" y="327602"/>
                    <a:pt x="323891" y="328204"/>
                  </a:cubicBezTo>
                  <a:cubicBezTo>
                    <a:pt x="323054" y="330924"/>
                    <a:pt x="321128" y="333168"/>
                    <a:pt x="318534" y="334348"/>
                  </a:cubicBezTo>
                  <a:cubicBezTo>
                    <a:pt x="315940" y="335519"/>
                    <a:pt x="313011" y="335545"/>
                    <a:pt x="310416" y="334348"/>
                  </a:cubicBezTo>
                  <a:lnTo>
                    <a:pt x="64600" y="222731"/>
                  </a:lnTo>
                  <a:cubicBezTo>
                    <a:pt x="62424" y="221726"/>
                    <a:pt x="60667" y="219944"/>
                    <a:pt x="59663" y="217717"/>
                  </a:cubicBezTo>
                  <a:lnTo>
                    <a:pt x="1326" y="83460"/>
                  </a:lnTo>
                  <a:cubicBezTo>
                    <a:pt x="824" y="82372"/>
                    <a:pt x="573" y="81201"/>
                    <a:pt x="489" y="80021"/>
                  </a:cubicBezTo>
                  <a:cubicBezTo>
                    <a:pt x="-1185" y="42424"/>
                    <a:pt x="238" y="3614"/>
                    <a:pt x="24343" y="827"/>
                  </a:cubicBezTo>
                  <a:cubicBezTo>
                    <a:pt x="126870" y="-10773"/>
                    <a:pt x="403988" y="101539"/>
                    <a:pt x="470443" y="216278"/>
                  </a:cubicBezTo>
                  <a:cubicBezTo>
                    <a:pt x="505762" y="277301"/>
                    <a:pt x="522083" y="343872"/>
                    <a:pt x="531290" y="388633"/>
                  </a:cubicBezTo>
                  <a:cubicBezTo>
                    <a:pt x="532294" y="393538"/>
                    <a:pt x="529365" y="398417"/>
                    <a:pt x="524594" y="399940"/>
                  </a:cubicBezTo>
                  <a:cubicBezTo>
                    <a:pt x="523673" y="400250"/>
                    <a:pt x="522669" y="400401"/>
                    <a:pt x="521665" y="400401"/>
                  </a:cubicBezTo>
                  <a:close/>
                  <a:moveTo>
                    <a:pt x="76151" y="206469"/>
                  </a:moveTo>
                  <a:lnTo>
                    <a:pt x="308742" y="312076"/>
                  </a:lnTo>
                  <a:cubicBezTo>
                    <a:pt x="316274" y="291830"/>
                    <a:pt x="335943" y="248735"/>
                    <a:pt x="369589" y="234791"/>
                  </a:cubicBezTo>
                  <a:cubicBezTo>
                    <a:pt x="387333" y="227443"/>
                    <a:pt x="406164" y="229058"/>
                    <a:pt x="425498" y="239629"/>
                  </a:cubicBezTo>
                  <a:cubicBezTo>
                    <a:pt x="449351" y="252635"/>
                    <a:pt x="471279" y="278941"/>
                    <a:pt x="490111" y="308871"/>
                  </a:cubicBezTo>
                  <a:cubicBezTo>
                    <a:pt x="481072" y="281803"/>
                    <a:pt x="469187" y="253313"/>
                    <a:pt x="453452" y="226095"/>
                  </a:cubicBezTo>
                  <a:cubicBezTo>
                    <a:pt x="391433" y="118872"/>
                    <a:pt x="121849" y="9532"/>
                    <a:pt x="26518" y="20287"/>
                  </a:cubicBezTo>
                  <a:cubicBezTo>
                    <a:pt x="26518" y="20312"/>
                    <a:pt x="17815" y="25267"/>
                    <a:pt x="19990" y="77326"/>
                  </a:cubicBezTo>
                  <a:lnTo>
                    <a:pt x="76151" y="206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11697105" y="4657506"/>
              <a:ext cx="303649" cy="460303"/>
            </a:xfrm>
            <a:custGeom>
              <a:avLst/>
              <a:gdLst/>
              <a:ahLst/>
              <a:cxnLst/>
              <a:rect l="l" t="t" r="r" b="b"/>
              <a:pathLst>
                <a:path w="303649" h="460303" extrusionOk="0">
                  <a:moveTo>
                    <a:pt x="200954" y="0"/>
                  </a:moveTo>
                  <a:lnTo>
                    <a:pt x="88718" y="7323"/>
                  </a:lnTo>
                  <a:lnTo>
                    <a:pt x="0" y="196476"/>
                  </a:lnTo>
                  <a:lnTo>
                    <a:pt x="80264" y="460303"/>
                  </a:lnTo>
                  <a:lnTo>
                    <a:pt x="303649" y="56847"/>
                  </a:lnTo>
                  <a:lnTo>
                    <a:pt x="200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11687293" y="4647705"/>
              <a:ext cx="323233" cy="479889"/>
            </a:xfrm>
            <a:custGeom>
              <a:avLst/>
              <a:gdLst/>
              <a:ahLst/>
              <a:cxnLst/>
              <a:rect l="l" t="t" r="r" b="b"/>
              <a:pathLst>
                <a:path w="323233" h="479889" extrusionOk="0">
                  <a:moveTo>
                    <a:pt x="90076" y="479889"/>
                  </a:moveTo>
                  <a:cubicBezTo>
                    <a:pt x="89742" y="479889"/>
                    <a:pt x="89407" y="479872"/>
                    <a:pt x="88988" y="479839"/>
                  </a:cubicBezTo>
                  <a:cubicBezTo>
                    <a:pt x="85139" y="479429"/>
                    <a:pt x="81874" y="476709"/>
                    <a:pt x="80703" y="472951"/>
                  </a:cubicBezTo>
                  <a:lnTo>
                    <a:pt x="438" y="209124"/>
                  </a:lnTo>
                  <a:cubicBezTo>
                    <a:pt x="-316" y="206797"/>
                    <a:pt x="-64" y="204303"/>
                    <a:pt x="940" y="202110"/>
                  </a:cubicBezTo>
                  <a:lnTo>
                    <a:pt x="89658" y="12957"/>
                  </a:lnTo>
                  <a:cubicBezTo>
                    <a:pt x="91248" y="9727"/>
                    <a:pt x="94345" y="7576"/>
                    <a:pt x="97944" y="7350"/>
                  </a:cubicBezTo>
                  <a:lnTo>
                    <a:pt x="210097" y="26"/>
                  </a:lnTo>
                  <a:cubicBezTo>
                    <a:pt x="211854" y="-116"/>
                    <a:pt x="213863" y="319"/>
                    <a:pt x="215453" y="1223"/>
                  </a:cubicBezTo>
                  <a:lnTo>
                    <a:pt x="318148" y="58070"/>
                  </a:lnTo>
                  <a:cubicBezTo>
                    <a:pt x="320408" y="59333"/>
                    <a:pt x="322166" y="61434"/>
                    <a:pt x="322835" y="63937"/>
                  </a:cubicBezTo>
                  <a:cubicBezTo>
                    <a:pt x="323588" y="66431"/>
                    <a:pt x="323254" y="69109"/>
                    <a:pt x="321998" y="71377"/>
                  </a:cubicBezTo>
                  <a:lnTo>
                    <a:pt x="98613" y="474826"/>
                  </a:lnTo>
                  <a:cubicBezTo>
                    <a:pt x="96856" y="477964"/>
                    <a:pt x="93592" y="479872"/>
                    <a:pt x="90076" y="479872"/>
                  </a:cubicBezTo>
                  <a:close/>
                  <a:moveTo>
                    <a:pt x="20274" y="207023"/>
                  </a:moveTo>
                  <a:lnTo>
                    <a:pt x="92671" y="445122"/>
                  </a:lnTo>
                  <a:lnTo>
                    <a:pt x="300153" y="70473"/>
                  </a:lnTo>
                  <a:lnTo>
                    <a:pt x="208506" y="19762"/>
                  </a:lnTo>
                  <a:lnTo>
                    <a:pt x="104975" y="26516"/>
                  </a:lnTo>
                  <a:lnTo>
                    <a:pt x="20274" y="2070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9885420" y="4901012"/>
              <a:ext cx="473301" cy="225912"/>
            </a:xfrm>
            <a:custGeom>
              <a:avLst/>
              <a:gdLst/>
              <a:ahLst/>
              <a:cxnLst/>
              <a:rect l="l" t="t" r="r" b="b"/>
              <a:pathLst>
                <a:path w="473301" h="225912" extrusionOk="0">
                  <a:moveTo>
                    <a:pt x="473301" y="115743"/>
                  </a:moveTo>
                  <a:lnTo>
                    <a:pt x="230081" y="0"/>
                  </a:lnTo>
                  <a:lnTo>
                    <a:pt x="0" y="66848"/>
                  </a:lnTo>
                  <a:lnTo>
                    <a:pt x="432876" y="225913"/>
                  </a:lnTo>
                  <a:lnTo>
                    <a:pt x="473301" y="115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9875621" y="4891216"/>
              <a:ext cx="492915" cy="245509"/>
            </a:xfrm>
            <a:custGeom>
              <a:avLst/>
              <a:gdLst/>
              <a:ahLst/>
              <a:cxnLst/>
              <a:rect l="l" t="t" r="r" b="b"/>
              <a:pathLst>
                <a:path w="492915" h="245509" extrusionOk="0">
                  <a:moveTo>
                    <a:pt x="442675" y="245501"/>
                  </a:moveTo>
                  <a:cubicBezTo>
                    <a:pt x="441504" y="245501"/>
                    <a:pt x="440332" y="245300"/>
                    <a:pt x="439244" y="244898"/>
                  </a:cubicBezTo>
                  <a:lnTo>
                    <a:pt x="6452" y="85834"/>
                  </a:lnTo>
                  <a:cubicBezTo>
                    <a:pt x="2434" y="84378"/>
                    <a:pt x="-160" y="80536"/>
                    <a:pt x="8" y="76309"/>
                  </a:cubicBezTo>
                  <a:cubicBezTo>
                    <a:pt x="174" y="72083"/>
                    <a:pt x="3020" y="68425"/>
                    <a:pt x="7038" y="67245"/>
                  </a:cubicBezTo>
                  <a:lnTo>
                    <a:pt x="237118" y="389"/>
                  </a:lnTo>
                  <a:cubicBezTo>
                    <a:pt x="239462" y="-281"/>
                    <a:pt x="241889" y="-80"/>
                    <a:pt x="244065" y="949"/>
                  </a:cubicBezTo>
                  <a:lnTo>
                    <a:pt x="487369" y="116701"/>
                  </a:lnTo>
                  <a:cubicBezTo>
                    <a:pt x="491889" y="118877"/>
                    <a:pt x="494065" y="124175"/>
                    <a:pt x="492307" y="128921"/>
                  </a:cubicBezTo>
                  <a:lnTo>
                    <a:pt x="451882" y="239090"/>
                  </a:lnTo>
                  <a:cubicBezTo>
                    <a:pt x="450962" y="241534"/>
                    <a:pt x="449120" y="243509"/>
                    <a:pt x="446777" y="244605"/>
                  </a:cubicBezTo>
                  <a:cubicBezTo>
                    <a:pt x="445437" y="245200"/>
                    <a:pt x="444098" y="245509"/>
                    <a:pt x="442675" y="245509"/>
                  </a:cubicBezTo>
                  <a:close/>
                  <a:moveTo>
                    <a:pt x="41102" y="77732"/>
                  </a:moveTo>
                  <a:lnTo>
                    <a:pt x="436817" y="223137"/>
                  </a:lnTo>
                  <a:lnTo>
                    <a:pt x="470881" y="130544"/>
                  </a:lnTo>
                  <a:lnTo>
                    <a:pt x="239043" y="20233"/>
                  </a:lnTo>
                  <a:lnTo>
                    <a:pt x="41185" y="777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1329763" y="3680310"/>
              <a:ext cx="199226" cy="138520"/>
            </a:xfrm>
            <a:custGeom>
              <a:avLst/>
              <a:gdLst/>
              <a:ahLst/>
              <a:cxnLst/>
              <a:rect l="l" t="t" r="r" b="b"/>
              <a:pathLst>
                <a:path w="199226" h="138520" extrusionOk="0">
                  <a:moveTo>
                    <a:pt x="15568" y="138521"/>
                  </a:moveTo>
                  <a:cubicBezTo>
                    <a:pt x="15568" y="138521"/>
                    <a:pt x="217108" y="105319"/>
                    <a:pt x="197941" y="34713"/>
                  </a:cubicBezTo>
                  <a:cubicBezTo>
                    <a:pt x="178775" y="-35902"/>
                    <a:pt x="0" y="23079"/>
                    <a:pt x="0" y="23079"/>
                  </a:cubicBezTo>
                  <a:lnTo>
                    <a:pt x="15568" y="138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1319955" y="3670615"/>
              <a:ext cx="218859" cy="158016"/>
            </a:xfrm>
            <a:custGeom>
              <a:avLst/>
              <a:gdLst/>
              <a:ahLst/>
              <a:cxnLst/>
              <a:rect l="l" t="t" r="r" b="b"/>
              <a:pathLst>
                <a:path w="218859" h="158016" extrusionOk="0">
                  <a:moveTo>
                    <a:pt x="25376" y="158000"/>
                  </a:moveTo>
                  <a:cubicBezTo>
                    <a:pt x="23284" y="158000"/>
                    <a:pt x="21274" y="157330"/>
                    <a:pt x="19517" y="156083"/>
                  </a:cubicBezTo>
                  <a:cubicBezTo>
                    <a:pt x="17425" y="154518"/>
                    <a:pt x="16002" y="152141"/>
                    <a:pt x="15667" y="149530"/>
                  </a:cubicBezTo>
                  <a:lnTo>
                    <a:pt x="100" y="34096"/>
                  </a:lnTo>
                  <a:cubicBezTo>
                    <a:pt x="-570" y="29426"/>
                    <a:pt x="2192" y="24965"/>
                    <a:pt x="6711" y="23475"/>
                  </a:cubicBezTo>
                  <a:cubicBezTo>
                    <a:pt x="11985" y="21734"/>
                    <a:pt x="136607" y="-18841"/>
                    <a:pt x="191763" y="10804"/>
                  </a:cubicBezTo>
                  <a:cubicBezTo>
                    <a:pt x="204987" y="17893"/>
                    <a:pt x="213524" y="28338"/>
                    <a:pt x="217207" y="41847"/>
                  </a:cubicBezTo>
                  <a:cubicBezTo>
                    <a:pt x="220722" y="54769"/>
                    <a:pt x="218630" y="67374"/>
                    <a:pt x="210929" y="79309"/>
                  </a:cubicBezTo>
                  <a:cubicBezTo>
                    <a:pt x="176614" y="132690"/>
                    <a:pt x="33075" y="156879"/>
                    <a:pt x="26966" y="157883"/>
                  </a:cubicBezTo>
                  <a:cubicBezTo>
                    <a:pt x="26464" y="157966"/>
                    <a:pt x="25878" y="158017"/>
                    <a:pt x="25376" y="158017"/>
                  </a:cubicBezTo>
                  <a:close/>
                  <a:moveTo>
                    <a:pt x="20605" y="39637"/>
                  </a:moveTo>
                  <a:lnTo>
                    <a:pt x="33746" y="136775"/>
                  </a:lnTo>
                  <a:cubicBezTo>
                    <a:pt x="78523" y="128238"/>
                    <a:pt x="171760" y="104083"/>
                    <a:pt x="194442" y="68713"/>
                  </a:cubicBezTo>
                  <a:cubicBezTo>
                    <a:pt x="199045" y="61540"/>
                    <a:pt x="200301" y="54426"/>
                    <a:pt x="198292" y="46977"/>
                  </a:cubicBezTo>
                  <a:cubicBezTo>
                    <a:pt x="196032" y="38750"/>
                    <a:pt x="190927" y="32548"/>
                    <a:pt x="182557" y="28045"/>
                  </a:cubicBezTo>
                  <a:cubicBezTo>
                    <a:pt x="145563" y="8176"/>
                    <a:pt x="59440" y="27844"/>
                    <a:pt x="20605" y="39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9971376" y="3535132"/>
              <a:ext cx="1947690" cy="1518147"/>
            </a:xfrm>
            <a:custGeom>
              <a:avLst/>
              <a:gdLst/>
              <a:ahLst/>
              <a:cxnLst/>
              <a:rect l="l" t="t" r="r" b="b"/>
              <a:pathLst>
                <a:path w="1947690" h="1518147" extrusionOk="0">
                  <a:moveTo>
                    <a:pt x="1357550" y="793483"/>
                  </a:moveTo>
                  <a:cubicBezTo>
                    <a:pt x="1350603" y="782125"/>
                    <a:pt x="1328507" y="729505"/>
                    <a:pt x="1300134" y="658941"/>
                  </a:cubicBezTo>
                  <a:cubicBezTo>
                    <a:pt x="1460412" y="531288"/>
                    <a:pt x="1468028" y="220675"/>
                    <a:pt x="1406344" y="131271"/>
                  </a:cubicBezTo>
                  <a:cubicBezTo>
                    <a:pt x="1398059" y="132041"/>
                    <a:pt x="1239287" y="154614"/>
                    <a:pt x="1110395" y="173002"/>
                  </a:cubicBezTo>
                  <a:cubicBezTo>
                    <a:pt x="1105123" y="159284"/>
                    <a:pt x="1102109" y="151526"/>
                    <a:pt x="1102109" y="151526"/>
                  </a:cubicBezTo>
                  <a:cubicBezTo>
                    <a:pt x="1015065" y="65026"/>
                    <a:pt x="728825" y="-61740"/>
                    <a:pt x="652578" y="34468"/>
                  </a:cubicBezTo>
                  <a:cubicBezTo>
                    <a:pt x="604285" y="95433"/>
                    <a:pt x="595497" y="298471"/>
                    <a:pt x="625126" y="421914"/>
                  </a:cubicBezTo>
                  <a:cubicBezTo>
                    <a:pt x="510881" y="501107"/>
                    <a:pt x="405089" y="572684"/>
                    <a:pt x="384332" y="580920"/>
                  </a:cubicBezTo>
                  <a:cubicBezTo>
                    <a:pt x="352277" y="593600"/>
                    <a:pt x="320137" y="639549"/>
                    <a:pt x="292183" y="693106"/>
                  </a:cubicBezTo>
                  <a:cubicBezTo>
                    <a:pt x="256277" y="761812"/>
                    <a:pt x="243305" y="851836"/>
                    <a:pt x="192919" y="936201"/>
                  </a:cubicBezTo>
                  <a:cubicBezTo>
                    <a:pt x="113827" y="1068709"/>
                    <a:pt x="0" y="1187256"/>
                    <a:pt x="0" y="1187256"/>
                  </a:cubicBezTo>
                  <a:cubicBezTo>
                    <a:pt x="40843" y="1193985"/>
                    <a:pt x="105457" y="1300354"/>
                    <a:pt x="127302" y="1335532"/>
                  </a:cubicBezTo>
                  <a:cubicBezTo>
                    <a:pt x="128809" y="1337951"/>
                    <a:pt x="130232" y="1340419"/>
                    <a:pt x="131570" y="1342930"/>
                  </a:cubicBezTo>
                  <a:lnTo>
                    <a:pt x="144125" y="1365888"/>
                  </a:lnTo>
                  <a:cubicBezTo>
                    <a:pt x="168898" y="1411352"/>
                    <a:pt x="215099" y="1441081"/>
                    <a:pt x="266739" y="1444772"/>
                  </a:cubicBezTo>
                  <a:lnTo>
                    <a:pt x="292099" y="1446588"/>
                  </a:lnTo>
                  <a:cubicBezTo>
                    <a:pt x="346502" y="1450471"/>
                    <a:pt x="397222" y="1475362"/>
                    <a:pt x="433462" y="1515989"/>
                  </a:cubicBezTo>
                  <a:cubicBezTo>
                    <a:pt x="483261" y="1308648"/>
                    <a:pt x="690995" y="1254455"/>
                    <a:pt x="648142" y="1003258"/>
                  </a:cubicBezTo>
                  <a:cubicBezTo>
                    <a:pt x="793020" y="923111"/>
                    <a:pt x="808336" y="929882"/>
                    <a:pt x="878892" y="899634"/>
                  </a:cubicBezTo>
                  <a:cubicBezTo>
                    <a:pt x="946937" y="1015168"/>
                    <a:pt x="1012471" y="1116131"/>
                    <a:pt x="1044443" y="1136176"/>
                  </a:cubicBezTo>
                  <a:lnTo>
                    <a:pt x="1301808" y="1265177"/>
                  </a:lnTo>
                  <a:cubicBezTo>
                    <a:pt x="1477570" y="1347224"/>
                    <a:pt x="1557667" y="1417679"/>
                    <a:pt x="1658269" y="1518148"/>
                  </a:cubicBezTo>
                  <a:cubicBezTo>
                    <a:pt x="1644041" y="1454405"/>
                    <a:pt x="1726566" y="1403510"/>
                    <a:pt x="1773435" y="1357971"/>
                  </a:cubicBezTo>
                  <a:cubicBezTo>
                    <a:pt x="1842652" y="1290637"/>
                    <a:pt x="1900904" y="1212883"/>
                    <a:pt x="1946017" y="1127530"/>
                  </a:cubicBezTo>
                  <a:lnTo>
                    <a:pt x="1947691" y="1124350"/>
                  </a:lnTo>
                  <a:cubicBezTo>
                    <a:pt x="1760630" y="1020157"/>
                    <a:pt x="1614329" y="818064"/>
                    <a:pt x="1357550" y="7934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0847841" y="4412922"/>
              <a:ext cx="203883" cy="272891"/>
            </a:xfrm>
            <a:custGeom>
              <a:avLst/>
              <a:gdLst/>
              <a:ahLst/>
              <a:cxnLst/>
              <a:rect l="l" t="t" r="r" b="b"/>
              <a:pathLst>
                <a:path w="203883" h="272891" extrusionOk="0">
                  <a:moveTo>
                    <a:pt x="0" y="17652"/>
                  </a:moveTo>
                  <a:cubicBezTo>
                    <a:pt x="68882" y="134918"/>
                    <a:pt x="135671" y="238090"/>
                    <a:pt x="167978" y="258378"/>
                  </a:cubicBezTo>
                  <a:lnTo>
                    <a:pt x="196937" y="272891"/>
                  </a:lnTo>
                  <a:cubicBezTo>
                    <a:pt x="199197" y="270556"/>
                    <a:pt x="201540" y="268288"/>
                    <a:pt x="203883" y="266037"/>
                  </a:cubicBezTo>
                  <a:cubicBezTo>
                    <a:pt x="163207" y="222640"/>
                    <a:pt x="95915" y="114078"/>
                    <a:pt x="30214" y="0"/>
                  </a:cubicBezTo>
                  <a:cubicBezTo>
                    <a:pt x="20673" y="6838"/>
                    <a:pt x="10545" y="12755"/>
                    <a:pt x="0" y="17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9971376" y="3596500"/>
              <a:ext cx="1429528" cy="1158646"/>
            </a:xfrm>
            <a:custGeom>
              <a:avLst/>
              <a:gdLst/>
              <a:ahLst/>
              <a:cxnLst/>
              <a:rect l="l" t="t" r="r" b="b"/>
              <a:pathLst>
                <a:path w="1429528" h="1158646" extrusionOk="0">
                  <a:moveTo>
                    <a:pt x="1429528" y="125486"/>
                  </a:moveTo>
                  <a:cubicBezTo>
                    <a:pt x="1423586" y="102770"/>
                    <a:pt x="1415886" y="83654"/>
                    <a:pt x="1406344" y="69870"/>
                  </a:cubicBezTo>
                  <a:cubicBezTo>
                    <a:pt x="1392368" y="71200"/>
                    <a:pt x="945682" y="135194"/>
                    <a:pt x="945682" y="135194"/>
                  </a:cubicBezTo>
                  <a:cubicBezTo>
                    <a:pt x="945682" y="135194"/>
                    <a:pt x="808588" y="232792"/>
                    <a:pt x="669485" y="329762"/>
                  </a:cubicBezTo>
                  <a:cubicBezTo>
                    <a:pt x="655843" y="228951"/>
                    <a:pt x="662036" y="102996"/>
                    <a:pt x="688149" y="32817"/>
                  </a:cubicBezTo>
                  <a:cubicBezTo>
                    <a:pt x="670656" y="22631"/>
                    <a:pt x="653666" y="11667"/>
                    <a:pt x="637262" y="0"/>
                  </a:cubicBezTo>
                  <a:cubicBezTo>
                    <a:pt x="602696" y="80524"/>
                    <a:pt x="598845" y="251599"/>
                    <a:pt x="625126" y="360554"/>
                  </a:cubicBezTo>
                  <a:cubicBezTo>
                    <a:pt x="510881" y="439747"/>
                    <a:pt x="405089" y="511341"/>
                    <a:pt x="384332" y="519560"/>
                  </a:cubicBezTo>
                  <a:cubicBezTo>
                    <a:pt x="352277" y="532248"/>
                    <a:pt x="320221" y="578147"/>
                    <a:pt x="292183" y="631729"/>
                  </a:cubicBezTo>
                  <a:cubicBezTo>
                    <a:pt x="256277" y="700427"/>
                    <a:pt x="243305" y="790425"/>
                    <a:pt x="192919" y="874783"/>
                  </a:cubicBezTo>
                  <a:cubicBezTo>
                    <a:pt x="113827" y="1007315"/>
                    <a:pt x="0" y="1125904"/>
                    <a:pt x="0" y="1125904"/>
                  </a:cubicBezTo>
                  <a:cubicBezTo>
                    <a:pt x="13391" y="1128097"/>
                    <a:pt x="29378" y="1141020"/>
                    <a:pt x="45531" y="1158646"/>
                  </a:cubicBezTo>
                  <a:cubicBezTo>
                    <a:pt x="82022" y="1118070"/>
                    <a:pt x="143455" y="1027988"/>
                    <a:pt x="201875" y="930240"/>
                  </a:cubicBezTo>
                  <a:cubicBezTo>
                    <a:pt x="252176" y="845882"/>
                    <a:pt x="280884" y="755800"/>
                    <a:pt x="316789" y="687103"/>
                  </a:cubicBezTo>
                  <a:cubicBezTo>
                    <a:pt x="344828" y="633604"/>
                    <a:pt x="376883" y="564128"/>
                    <a:pt x="408939" y="551440"/>
                  </a:cubicBezTo>
                  <a:cubicBezTo>
                    <a:pt x="429026" y="543531"/>
                    <a:pt x="528039" y="476716"/>
                    <a:pt x="637429" y="400971"/>
                  </a:cubicBezTo>
                  <a:cubicBezTo>
                    <a:pt x="650486" y="391882"/>
                    <a:pt x="663710" y="382717"/>
                    <a:pt x="677018" y="373477"/>
                  </a:cubicBezTo>
                  <a:cubicBezTo>
                    <a:pt x="821727" y="272899"/>
                    <a:pt x="970205" y="167083"/>
                    <a:pt x="970205" y="167083"/>
                  </a:cubicBezTo>
                  <a:cubicBezTo>
                    <a:pt x="970205" y="167083"/>
                    <a:pt x="1399147" y="129168"/>
                    <a:pt x="1429528" y="1254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1619937" y="5043479"/>
              <a:ext cx="19668" cy="19584"/>
            </a:xfrm>
            <a:custGeom>
              <a:avLst/>
              <a:gdLst/>
              <a:ahLst/>
              <a:cxnLst/>
              <a:rect l="l" t="t" r="r" b="b"/>
              <a:pathLst>
                <a:path w="19668" h="19584" extrusionOk="0">
                  <a:moveTo>
                    <a:pt x="9876" y="19585"/>
                  </a:moveTo>
                  <a:cubicBezTo>
                    <a:pt x="4436" y="19585"/>
                    <a:pt x="0" y="15199"/>
                    <a:pt x="0" y="9793"/>
                  </a:cubicBezTo>
                  <a:cubicBezTo>
                    <a:pt x="0" y="4386"/>
                    <a:pt x="4352" y="0"/>
                    <a:pt x="9793" y="0"/>
                  </a:cubicBezTo>
                  <a:lnTo>
                    <a:pt x="9876" y="0"/>
                  </a:lnTo>
                  <a:cubicBezTo>
                    <a:pt x="15316" y="0"/>
                    <a:pt x="19669" y="4386"/>
                    <a:pt x="19669" y="9793"/>
                  </a:cubicBezTo>
                  <a:cubicBezTo>
                    <a:pt x="19669" y="15199"/>
                    <a:pt x="15316" y="19585"/>
                    <a:pt x="9876" y="195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9961567" y="3525307"/>
              <a:ext cx="1967267" cy="1537756"/>
            </a:xfrm>
            <a:custGeom>
              <a:avLst/>
              <a:gdLst/>
              <a:ahLst/>
              <a:cxnLst/>
              <a:rect l="l" t="t" r="r" b="b"/>
              <a:pathLst>
                <a:path w="1967267" h="1537756" extrusionOk="0">
                  <a:moveTo>
                    <a:pt x="1668078" y="1537757"/>
                  </a:moveTo>
                  <a:cubicBezTo>
                    <a:pt x="1665568" y="1537757"/>
                    <a:pt x="1663057" y="1536778"/>
                    <a:pt x="1661132" y="1534894"/>
                  </a:cubicBezTo>
                  <a:cubicBezTo>
                    <a:pt x="1566472" y="1440385"/>
                    <a:pt x="1485705" y="1367059"/>
                    <a:pt x="1307433" y="1283865"/>
                  </a:cubicBezTo>
                  <a:lnTo>
                    <a:pt x="1049900" y="1154739"/>
                  </a:lnTo>
                  <a:cubicBezTo>
                    <a:pt x="1049565" y="1154605"/>
                    <a:pt x="1049314" y="1154446"/>
                    <a:pt x="1049063" y="1154279"/>
                  </a:cubicBezTo>
                  <a:cubicBezTo>
                    <a:pt x="1020188" y="1136150"/>
                    <a:pt x="966371" y="1060078"/>
                    <a:pt x="884600" y="921787"/>
                  </a:cubicBezTo>
                  <a:cubicBezTo>
                    <a:pt x="867024" y="929077"/>
                    <a:pt x="852628" y="934183"/>
                    <a:pt x="838735" y="939138"/>
                  </a:cubicBezTo>
                  <a:cubicBezTo>
                    <a:pt x="802578" y="951977"/>
                    <a:pt x="765250" y="965226"/>
                    <a:pt x="668748" y="1018306"/>
                  </a:cubicBezTo>
                  <a:cubicBezTo>
                    <a:pt x="691764" y="1167076"/>
                    <a:pt x="629076" y="1246804"/>
                    <a:pt x="562706" y="1331145"/>
                  </a:cubicBezTo>
                  <a:cubicBezTo>
                    <a:pt x="518430" y="1387489"/>
                    <a:pt x="472565" y="1445758"/>
                    <a:pt x="452812" y="1528081"/>
                  </a:cubicBezTo>
                  <a:cubicBezTo>
                    <a:pt x="451975" y="1531622"/>
                    <a:pt x="449213" y="1534401"/>
                    <a:pt x="445698" y="1535288"/>
                  </a:cubicBezTo>
                  <a:cubicBezTo>
                    <a:pt x="442099" y="1536167"/>
                    <a:pt x="438417" y="1535037"/>
                    <a:pt x="435990" y="1532317"/>
                  </a:cubicBezTo>
                  <a:cubicBezTo>
                    <a:pt x="401172" y="1493381"/>
                    <a:pt x="353298" y="1469888"/>
                    <a:pt x="301239" y="1466163"/>
                  </a:cubicBezTo>
                  <a:lnTo>
                    <a:pt x="275879" y="1464347"/>
                  </a:lnTo>
                  <a:cubicBezTo>
                    <a:pt x="220640" y="1460388"/>
                    <a:pt x="171761" y="1429011"/>
                    <a:pt x="145313" y="1380383"/>
                  </a:cubicBezTo>
                  <a:lnTo>
                    <a:pt x="132759" y="1357425"/>
                  </a:lnTo>
                  <a:cubicBezTo>
                    <a:pt x="131504" y="1355065"/>
                    <a:pt x="130164" y="1352764"/>
                    <a:pt x="128742" y="1350504"/>
                  </a:cubicBezTo>
                  <a:lnTo>
                    <a:pt x="126314" y="1346545"/>
                  </a:lnTo>
                  <a:cubicBezTo>
                    <a:pt x="105725" y="1313393"/>
                    <a:pt x="43288" y="1212497"/>
                    <a:pt x="8219" y="1206722"/>
                  </a:cubicBezTo>
                  <a:cubicBezTo>
                    <a:pt x="4620" y="1206137"/>
                    <a:pt x="1690" y="1203600"/>
                    <a:pt x="519" y="1200152"/>
                  </a:cubicBezTo>
                  <a:cubicBezTo>
                    <a:pt x="-653" y="1196704"/>
                    <a:pt x="184" y="1192904"/>
                    <a:pt x="2779" y="1190285"/>
                  </a:cubicBezTo>
                  <a:cubicBezTo>
                    <a:pt x="3867" y="1189104"/>
                    <a:pt x="116689" y="1070968"/>
                    <a:pt x="194276" y="940987"/>
                  </a:cubicBezTo>
                  <a:cubicBezTo>
                    <a:pt x="222314" y="894093"/>
                    <a:pt x="238384" y="845725"/>
                    <a:pt x="254034" y="798947"/>
                  </a:cubicBezTo>
                  <a:cubicBezTo>
                    <a:pt x="266003" y="762899"/>
                    <a:pt x="277386" y="728843"/>
                    <a:pt x="293288" y="698369"/>
                  </a:cubicBezTo>
                  <a:cubicBezTo>
                    <a:pt x="327520" y="632894"/>
                    <a:pt x="360245" y="593607"/>
                    <a:pt x="390543" y="581622"/>
                  </a:cubicBezTo>
                  <a:cubicBezTo>
                    <a:pt x="402093" y="577027"/>
                    <a:pt x="452143" y="546453"/>
                    <a:pt x="623887" y="427462"/>
                  </a:cubicBezTo>
                  <a:cubicBezTo>
                    <a:pt x="595932" y="302922"/>
                    <a:pt x="604219" y="101976"/>
                    <a:pt x="654687" y="38192"/>
                  </a:cubicBezTo>
                  <a:cubicBezTo>
                    <a:pt x="672766" y="15443"/>
                    <a:pt x="701724" y="2730"/>
                    <a:pt x="740894" y="403"/>
                  </a:cubicBezTo>
                  <a:cubicBezTo>
                    <a:pt x="862839" y="-6929"/>
                    <a:pt x="1051323" y="87346"/>
                    <a:pt x="1118782" y="154387"/>
                  </a:cubicBezTo>
                  <a:cubicBezTo>
                    <a:pt x="1119786" y="155366"/>
                    <a:pt x="1120540" y="156538"/>
                    <a:pt x="1121042" y="157827"/>
                  </a:cubicBezTo>
                  <a:lnTo>
                    <a:pt x="1126482" y="172013"/>
                  </a:lnTo>
                  <a:cubicBezTo>
                    <a:pt x="1311533" y="145632"/>
                    <a:pt x="1408621" y="131948"/>
                    <a:pt x="1415233" y="131337"/>
                  </a:cubicBezTo>
                  <a:cubicBezTo>
                    <a:pt x="1418832" y="131019"/>
                    <a:pt x="1422180" y="132609"/>
                    <a:pt x="1424189" y="135522"/>
                  </a:cubicBezTo>
                  <a:cubicBezTo>
                    <a:pt x="1488467" y="228533"/>
                    <a:pt x="1479930" y="538652"/>
                    <a:pt x="1321661" y="671762"/>
                  </a:cubicBezTo>
                  <a:cubicBezTo>
                    <a:pt x="1353800" y="751265"/>
                    <a:pt x="1367610" y="782651"/>
                    <a:pt x="1373468" y="794059"/>
                  </a:cubicBezTo>
                  <a:cubicBezTo>
                    <a:pt x="1545715" y="812221"/>
                    <a:pt x="1668078" y="908388"/>
                    <a:pt x="1786508" y="1001416"/>
                  </a:cubicBezTo>
                  <a:cubicBezTo>
                    <a:pt x="1845514" y="1047809"/>
                    <a:pt x="1901339" y="1091640"/>
                    <a:pt x="1962270" y="1125596"/>
                  </a:cubicBezTo>
                  <a:cubicBezTo>
                    <a:pt x="1966873" y="1128190"/>
                    <a:pt x="1968631" y="1134016"/>
                    <a:pt x="1966120" y="1138719"/>
                  </a:cubicBezTo>
                  <a:lnTo>
                    <a:pt x="1964447" y="1141900"/>
                  </a:lnTo>
                  <a:cubicBezTo>
                    <a:pt x="1918748" y="1228266"/>
                    <a:pt x="1860077" y="1306614"/>
                    <a:pt x="1790024" y="1374776"/>
                  </a:cubicBezTo>
                  <a:cubicBezTo>
                    <a:pt x="1780064" y="1384509"/>
                    <a:pt x="1768765" y="1394218"/>
                    <a:pt x="1756796" y="1404513"/>
                  </a:cubicBezTo>
                  <a:cubicBezTo>
                    <a:pt x="1715032" y="1440410"/>
                    <a:pt x="1667660" y="1481112"/>
                    <a:pt x="1677620" y="1525805"/>
                  </a:cubicBezTo>
                  <a:cubicBezTo>
                    <a:pt x="1678540" y="1530048"/>
                    <a:pt x="1676616" y="1534418"/>
                    <a:pt x="1672766" y="1536518"/>
                  </a:cubicBezTo>
                  <a:cubicBezTo>
                    <a:pt x="1671343" y="1537338"/>
                    <a:pt x="1669669" y="1537732"/>
                    <a:pt x="1668078" y="1537732"/>
                  </a:cubicBezTo>
                  <a:close/>
                  <a:moveTo>
                    <a:pt x="26883" y="1193055"/>
                  </a:moveTo>
                  <a:cubicBezTo>
                    <a:pt x="62705" y="1212506"/>
                    <a:pt x="105223" y="1275286"/>
                    <a:pt x="142886" y="1336234"/>
                  </a:cubicBezTo>
                  <a:lnTo>
                    <a:pt x="145397" y="1340176"/>
                  </a:lnTo>
                  <a:cubicBezTo>
                    <a:pt x="146987" y="1342754"/>
                    <a:pt x="148494" y="1345381"/>
                    <a:pt x="150000" y="1348060"/>
                  </a:cubicBezTo>
                  <a:lnTo>
                    <a:pt x="162471" y="1371009"/>
                  </a:lnTo>
                  <a:cubicBezTo>
                    <a:pt x="185822" y="1413753"/>
                    <a:pt x="228674" y="1441347"/>
                    <a:pt x="277218" y="1444821"/>
                  </a:cubicBezTo>
                  <a:lnTo>
                    <a:pt x="302662" y="1446637"/>
                  </a:lnTo>
                  <a:cubicBezTo>
                    <a:pt x="353884" y="1450311"/>
                    <a:pt x="401423" y="1471411"/>
                    <a:pt x="438249" y="1506547"/>
                  </a:cubicBezTo>
                  <a:cubicBezTo>
                    <a:pt x="460847" y="1429028"/>
                    <a:pt x="504788" y="1373177"/>
                    <a:pt x="547305" y="1319042"/>
                  </a:cubicBezTo>
                  <a:cubicBezTo>
                    <a:pt x="611919" y="1236937"/>
                    <a:pt x="672933" y="1159367"/>
                    <a:pt x="648327" y="1014724"/>
                  </a:cubicBezTo>
                  <a:cubicBezTo>
                    <a:pt x="647573" y="1010623"/>
                    <a:pt x="649582" y="1006522"/>
                    <a:pt x="653181" y="1004513"/>
                  </a:cubicBezTo>
                  <a:cubicBezTo>
                    <a:pt x="755625" y="947867"/>
                    <a:pt x="794459" y="934057"/>
                    <a:pt x="832123" y="920700"/>
                  </a:cubicBezTo>
                  <a:cubicBezTo>
                    <a:pt x="847857" y="915117"/>
                    <a:pt x="864095" y="909350"/>
                    <a:pt x="884851" y="900454"/>
                  </a:cubicBezTo>
                  <a:cubicBezTo>
                    <a:pt x="889371" y="898503"/>
                    <a:pt x="894644" y="900236"/>
                    <a:pt x="897155" y="904496"/>
                  </a:cubicBezTo>
                  <a:cubicBezTo>
                    <a:pt x="997841" y="1075521"/>
                    <a:pt x="1040777" y="1125679"/>
                    <a:pt x="1059106" y="1137472"/>
                  </a:cubicBezTo>
                  <a:lnTo>
                    <a:pt x="1315970" y="1266256"/>
                  </a:lnTo>
                  <a:cubicBezTo>
                    <a:pt x="1485621" y="1345448"/>
                    <a:pt x="1568313" y="1415845"/>
                    <a:pt x="1657282" y="1503441"/>
                  </a:cubicBezTo>
                  <a:cubicBezTo>
                    <a:pt x="1662890" y="1459451"/>
                    <a:pt x="1705575" y="1422734"/>
                    <a:pt x="1743991" y="1389699"/>
                  </a:cubicBezTo>
                  <a:cubicBezTo>
                    <a:pt x="1755708" y="1379613"/>
                    <a:pt x="1766840" y="1370097"/>
                    <a:pt x="1776381" y="1360790"/>
                  </a:cubicBezTo>
                  <a:cubicBezTo>
                    <a:pt x="1843589" y="1295423"/>
                    <a:pt x="1900084" y="1220499"/>
                    <a:pt x="1944359" y="1138008"/>
                  </a:cubicBezTo>
                  <a:cubicBezTo>
                    <a:pt x="1885354" y="1104044"/>
                    <a:pt x="1831370" y="1061635"/>
                    <a:pt x="1774372" y="1016849"/>
                  </a:cubicBezTo>
                  <a:cubicBezTo>
                    <a:pt x="1657031" y="924625"/>
                    <a:pt x="1535755" y="829270"/>
                    <a:pt x="1366438" y="813066"/>
                  </a:cubicBezTo>
                  <a:cubicBezTo>
                    <a:pt x="1363342" y="812773"/>
                    <a:pt x="1360663" y="811066"/>
                    <a:pt x="1359073" y="808446"/>
                  </a:cubicBezTo>
                  <a:cubicBezTo>
                    <a:pt x="1352293" y="797558"/>
                    <a:pt x="1333294" y="753073"/>
                    <a:pt x="1300820" y="672440"/>
                  </a:cubicBezTo>
                  <a:cubicBezTo>
                    <a:pt x="1299231" y="668423"/>
                    <a:pt x="1300402" y="663820"/>
                    <a:pt x="1303834" y="661125"/>
                  </a:cubicBezTo>
                  <a:cubicBezTo>
                    <a:pt x="1454152" y="541356"/>
                    <a:pt x="1467711" y="244569"/>
                    <a:pt x="1411216" y="151591"/>
                  </a:cubicBezTo>
                  <a:cubicBezTo>
                    <a:pt x="1392217" y="154119"/>
                    <a:pt x="1322498" y="163878"/>
                    <a:pt x="1121543" y="192527"/>
                  </a:cubicBezTo>
                  <a:cubicBezTo>
                    <a:pt x="1117024" y="193188"/>
                    <a:pt x="1112672" y="190611"/>
                    <a:pt x="1110998" y="186350"/>
                  </a:cubicBezTo>
                  <a:lnTo>
                    <a:pt x="1103549" y="166849"/>
                  </a:lnTo>
                  <a:cubicBezTo>
                    <a:pt x="1038684" y="103834"/>
                    <a:pt x="856144" y="13376"/>
                    <a:pt x="741982" y="19971"/>
                  </a:cubicBezTo>
                  <a:cubicBezTo>
                    <a:pt x="708671" y="21955"/>
                    <a:pt x="684483" y="32191"/>
                    <a:pt x="670087" y="50378"/>
                  </a:cubicBezTo>
                  <a:cubicBezTo>
                    <a:pt x="626566" y="105316"/>
                    <a:pt x="613342" y="300169"/>
                    <a:pt x="644476" y="429462"/>
                  </a:cubicBezTo>
                  <a:cubicBezTo>
                    <a:pt x="645397" y="433388"/>
                    <a:pt x="643807" y="437497"/>
                    <a:pt x="640459" y="439799"/>
                  </a:cubicBezTo>
                  <a:cubicBezTo>
                    <a:pt x="425528" y="588853"/>
                    <a:pt x="404604" y="597131"/>
                    <a:pt x="397657" y="599851"/>
                  </a:cubicBezTo>
                  <a:cubicBezTo>
                    <a:pt x="372297" y="609919"/>
                    <a:pt x="342167" y="647122"/>
                    <a:pt x="310613" y="707459"/>
                  </a:cubicBezTo>
                  <a:cubicBezTo>
                    <a:pt x="295464" y="736535"/>
                    <a:pt x="284332" y="769862"/>
                    <a:pt x="272531" y="805149"/>
                  </a:cubicBezTo>
                  <a:cubicBezTo>
                    <a:pt x="256629" y="852922"/>
                    <a:pt x="240141" y="902320"/>
                    <a:pt x="211098" y="951039"/>
                  </a:cubicBezTo>
                  <a:cubicBezTo>
                    <a:pt x="145983" y="1060070"/>
                    <a:pt x="56679" y="1160723"/>
                    <a:pt x="26883" y="1193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9692992" y="2663946"/>
              <a:ext cx="1281057" cy="781727"/>
            </a:xfrm>
            <a:custGeom>
              <a:avLst/>
              <a:gdLst/>
              <a:ahLst/>
              <a:cxnLst/>
              <a:rect l="l" t="t" r="r" b="b"/>
              <a:pathLst>
                <a:path w="1281057" h="781727" extrusionOk="0">
                  <a:moveTo>
                    <a:pt x="1279556" y="150239"/>
                  </a:moveTo>
                  <a:cubicBezTo>
                    <a:pt x="1270015" y="79775"/>
                    <a:pt x="1218960" y="20000"/>
                    <a:pt x="1149660" y="4240"/>
                  </a:cubicBezTo>
                  <a:cubicBezTo>
                    <a:pt x="1078100" y="-12014"/>
                    <a:pt x="1006958" y="19707"/>
                    <a:pt x="969630" y="78168"/>
                  </a:cubicBezTo>
                  <a:cubicBezTo>
                    <a:pt x="949459" y="109780"/>
                    <a:pt x="929958" y="141844"/>
                    <a:pt x="908281" y="172443"/>
                  </a:cubicBezTo>
                  <a:lnTo>
                    <a:pt x="734863" y="416878"/>
                  </a:lnTo>
                  <a:cubicBezTo>
                    <a:pt x="595592" y="424979"/>
                    <a:pt x="411629" y="438639"/>
                    <a:pt x="411629" y="438639"/>
                  </a:cubicBezTo>
                  <a:cubicBezTo>
                    <a:pt x="411629" y="438639"/>
                    <a:pt x="353041" y="387057"/>
                    <a:pt x="295459" y="364601"/>
                  </a:cubicBezTo>
                  <a:cubicBezTo>
                    <a:pt x="237876" y="342146"/>
                    <a:pt x="217454" y="349327"/>
                    <a:pt x="209921" y="374134"/>
                  </a:cubicBezTo>
                  <a:cubicBezTo>
                    <a:pt x="202305" y="398942"/>
                    <a:pt x="269847" y="443033"/>
                    <a:pt x="278887" y="457830"/>
                  </a:cubicBezTo>
                  <a:cubicBezTo>
                    <a:pt x="287842" y="472619"/>
                    <a:pt x="272861" y="485860"/>
                    <a:pt x="255200" y="480847"/>
                  </a:cubicBezTo>
                  <a:cubicBezTo>
                    <a:pt x="237458" y="475825"/>
                    <a:pt x="64290" y="397988"/>
                    <a:pt x="28719" y="432512"/>
                  </a:cubicBezTo>
                  <a:cubicBezTo>
                    <a:pt x="-6768" y="467028"/>
                    <a:pt x="21522" y="490070"/>
                    <a:pt x="21522" y="490070"/>
                  </a:cubicBezTo>
                  <a:cubicBezTo>
                    <a:pt x="21522" y="490070"/>
                    <a:pt x="-1662" y="473523"/>
                    <a:pt x="95" y="520870"/>
                  </a:cubicBezTo>
                  <a:cubicBezTo>
                    <a:pt x="1351" y="553579"/>
                    <a:pt x="27464" y="575716"/>
                    <a:pt x="27464" y="575716"/>
                  </a:cubicBezTo>
                  <a:cubicBezTo>
                    <a:pt x="27464" y="575716"/>
                    <a:pt x="47132" y="683182"/>
                    <a:pt x="173178" y="742313"/>
                  </a:cubicBezTo>
                  <a:cubicBezTo>
                    <a:pt x="319731" y="811044"/>
                    <a:pt x="673262" y="772963"/>
                    <a:pt x="815880" y="753846"/>
                  </a:cubicBezTo>
                  <a:cubicBezTo>
                    <a:pt x="830862" y="751829"/>
                    <a:pt x="917654" y="742757"/>
                    <a:pt x="930376" y="734462"/>
                  </a:cubicBezTo>
                  <a:cubicBezTo>
                    <a:pt x="1018592" y="676997"/>
                    <a:pt x="1262231" y="247209"/>
                    <a:pt x="1262231" y="247209"/>
                  </a:cubicBezTo>
                  <a:cubicBezTo>
                    <a:pt x="1276544" y="219548"/>
                    <a:pt x="1284578" y="187484"/>
                    <a:pt x="1279556" y="150256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0141279" y="2637294"/>
              <a:ext cx="1430327" cy="1206357"/>
            </a:xfrm>
            <a:custGeom>
              <a:avLst/>
              <a:gdLst/>
              <a:ahLst/>
              <a:cxnLst/>
              <a:rect l="l" t="t" r="r" b="b"/>
              <a:pathLst>
                <a:path w="1430327" h="1206357" extrusionOk="0">
                  <a:moveTo>
                    <a:pt x="1257533" y="829519"/>
                  </a:moveTo>
                  <a:cubicBezTo>
                    <a:pt x="1257951" y="825276"/>
                    <a:pt x="1261885" y="819861"/>
                    <a:pt x="1267911" y="813726"/>
                  </a:cubicBezTo>
                  <a:cubicBezTo>
                    <a:pt x="1327336" y="753858"/>
                    <a:pt x="1353867" y="668839"/>
                    <a:pt x="1334784" y="586675"/>
                  </a:cubicBezTo>
                  <a:lnTo>
                    <a:pt x="1333529" y="581277"/>
                  </a:lnTo>
                  <a:lnTo>
                    <a:pt x="1333529" y="581277"/>
                  </a:lnTo>
                  <a:cubicBezTo>
                    <a:pt x="1397054" y="540785"/>
                    <a:pt x="1434048" y="469275"/>
                    <a:pt x="1430031" y="394065"/>
                  </a:cubicBezTo>
                  <a:cubicBezTo>
                    <a:pt x="1428273" y="360361"/>
                    <a:pt x="1423083" y="329310"/>
                    <a:pt x="1414966" y="311273"/>
                  </a:cubicBezTo>
                  <a:cubicBezTo>
                    <a:pt x="1380232" y="234173"/>
                    <a:pt x="1300971" y="162914"/>
                    <a:pt x="1228574" y="146342"/>
                  </a:cubicBezTo>
                  <a:cubicBezTo>
                    <a:pt x="1244477" y="111867"/>
                    <a:pt x="1227486" y="71175"/>
                    <a:pt x="1191748" y="58336"/>
                  </a:cubicBezTo>
                  <a:lnTo>
                    <a:pt x="945514" y="2418"/>
                  </a:lnTo>
                  <a:cubicBezTo>
                    <a:pt x="897557" y="-8479"/>
                    <a:pt x="849013" y="18354"/>
                    <a:pt x="832775" y="64788"/>
                  </a:cubicBezTo>
                  <a:lnTo>
                    <a:pt x="701373" y="30900"/>
                  </a:lnTo>
                  <a:cubicBezTo>
                    <a:pt x="701373" y="30900"/>
                    <a:pt x="701373" y="30900"/>
                    <a:pt x="701373" y="30900"/>
                  </a:cubicBezTo>
                  <a:cubicBezTo>
                    <a:pt x="629813" y="14646"/>
                    <a:pt x="558671" y="46367"/>
                    <a:pt x="521343" y="104829"/>
                  </a:cubicBezTo>
                  <a:cubicBezTo>
                    <a:pt x="519166" y="108218"/>
                    <a:pt x="515735" y="111290"/>
                    <a:pt x="512387" y="115165"/>
                  </a:cubicBezTo>
                  <a:cubicBezTo>
                    <a:pt x="383244" y="263073"/>
                    <a:pt x="340309" y="307306"/>
                    <a:pt x="293020" y="427301"/>
                  </a:cubicBezTo>
                  <a:lnTo>
                    <a:pt x="286576" y="443538"/>
                  </a:lnTo>
                  <a:cubicBezTo>
                    <a:pt x="194761" y="448878"/>
                    <a:pt x="83613" y="456636"/>
                    <a:pt x="18413" y="461298"/>
                  </a:cubicBezTo>
                  <a:cubicBezTo>
                    <a:pt x="32726" y="509599"/>
                    <a:pt x="40593" y="560009"/>
                    <a:pt x="42853" y="609725"/>
                  </a:cubicBezTo>
                  <a:cubicBezTo>
                    <a:pt x="45699" y="674631"/>
                    <a:pt x="28959" y="744358"/>
                    <a:pt x="0" y="808361"/>
                  </a:cubicBezTo>
                  <a:cubicBezTo>
                    <a:pt x="127469" y="808101"/>
                    <a:pt x="261383" y="794082"/>
                    <a:pt x="344912" y="783444"/>
                  </a:cubicBezTo>
                  <a:cubicBezTo>
                    <a:pt x="343991" y="786073"/>
                    <a:pt x="342986" y="788650"/>
                    <a:pt x="342066" y="791312"/>
                  </a:cubicBezTo>
                  <a:cubicBezTo>
                    <a:pt x="340475" y="795605"/>
                    <a:pt x="338216" y="799472"/>
                    <a:pt x="335454" y="803021"/>
                  </a:cubicBezTo>
                  <a:cubicBezTo>
                    <a:pt x="288249" y="862780"/>
                    <a:pt x="259709" y="935119"/>
                    <a:pt x="262806" y="1011223"/>
                  </a:cubicBezTo>
                  <a:lnTo>
                    <a:pt x="263559" y="1029117"/>
                  </a:lnTo>
                  <a:cubicBezTo>
                    <a:pt x="368513" y="981411"/>
                    <a:pt x="490543" y="989446"/>
                    <a:pt x="587797" y="1051297"/>
                  </a:cubicBezTo>
                  <a:cubicBezTo>
                    <a:pt x="597339" y="1057365"/>
                    <a:pt x="607047" y="1063826"/>
                    <a:pt x="617091" y="1070689"/>
                  </a:cubicBezTo>
                  <a:lnTo>
                    <a:pt x="686643" y="1118128"/>
                  </a:lnTo>
                  <a:cubicBezTo>
                    <a:pt x="860395" y="1236792"/>
                    <a:pt x="1089471" y="1235671"/>
                    <a:pt x="1262136" y="1115291"/>
                  </a:cubicBezTo>
                  <a:lnTo>
                    <a:pt x="1262136" y="1115291"/>
                  </a:lnTo>
                  <a:cubicBezTo>
                    <a:pt x="1292853" y="1090626"/>
                    <a:pt x="1333947" y="1081754"/>
                    <a:pt x="1371527" y="1093530"/>
                  </a:cubicBezTo>
                  <a:cubicBezTo>
                    <a:pt x="1380398" y="1096309"/>
                    <a:pt x="1388015" y="1097556"/>
                    <a:pt x="1388685" y="1094375"/>
                  </a:cubicBezTo>
                  <a:cubicBezTo>
                    <a:pt x="1430365" y="909717"/>
                    <a:pt x="1256613" y="837705"/>
                    <a:pt x="1257533" y="829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1616673" y="5016772"/>
              <a:ext cx="14981" cy="36500"/>
            </a:xfrm>
            <a:custGeom>
              <a:avLst/>
              <a:gdLst/>
              <a:ahLst/>
              <a:cxnLst/>
              <a:rect l="l" t="t" r="r" b="b"/>
              <a:pathLst>
                <a:path w="14981" h="36500" extrusionOk="0">
                  <a:moveTo>
                    <a:pt x="14982" y="0"/>
                  </a:moveTo>
                  <a:cubicBezTo>
                    <a:pt x="8956" y="7667"/>
                    <a:pt x="3851" y="15534"/>
                    <a:pt x="0" y="23602"/>
                  </a:cubicBezTo>
                  <a:cubicBezTo>
                    <a:pt x="4269" y="27854"/>
                    <a:pt x="8621" y="32140"/>
                    <a:pt x="12973" y="36500"/>
                  </a:cubicBezTo>
                  <a:cubicBezTo>
                    <a:pt x="10128" y="23845"/>
                    <a:pt x="11216" y="11701"/>
                    <a:pt x="14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9902321" y="3015047"/>
              <a:ext cx="508878" cy="133110"/>
            </a:xfrm>
            <a:custGeom>
              <a:avLst/>
              <a:gdLst/>
              <a:ahLst/>
              <a:cxnLst/>
              <a:rect l="l" t="t" r="r" b="b"/>
              <a:pathLst>
                <a:path w="508878" h="133110" extrusionOk="0">
                  <a:moveTo>
                    <a:pt x="499086" y="71686"/>
                  </a:moveTo>
                  <a:cubicBezTo>
                    <a:pt x="499421" y="70196"/>
                    <a:pt x="499839" y="68749"/>
                    <a:pt x="500174" y="67276"/>
                  </a:cubicBezTo>
                  <a:cubicBezTo>
                    <a:pt x="365005" y="75453"/>
                    <a:pt x="202300" y="87538"/>
                    <a:pt x="202300" y="87538"/>
                  </a:cubicBezTo>
                  <a:cubicBezTo>
                    <a:pt x="202300" y="87538"/>
                    <a:pt x="143713" y="35957"/>
                    <a:pt x="86130" y="13501"/>
                  </a:cubicBezTo>
                  <a:cubicBezTo>
                    <a:pt x="28547" y="-8955"/>
                    <a:pt x="8209" y="-1765"/>
                    <a:pt x="593" y="23034"/>
                  </a:cubicBezTo>
                  <a:cubicBezTo>
                    <a:pt x="-1835" y="30951"/>
                    <a:pt x="3439" y="40827"/>
                    <a:pt x="11975" y="51089"/>
                  </a:cubicBezTo>
                  <a:cubicBezTo>
                    <a:pt x="24278" y="42209"/>
                    <a:pt x="46290" y="43522"/>
                    <a:pt x="86130" y="59073"/>
                  </a:cubicBezTo>
                  <a:cubicBezTo>
                    <a:pt x="143713" y="81529"/>
                    <a:pt x="202300" y="133111"/>
                    <a:pt x="202300" y="133111"/>
                  </a:cubicBezTo>
                  <a:cubicBezTo>
                    <a:pt x="202300" y="133111"/>
                    <a:pt x="372035" y="120506"/>
                    <a:pt x="508878" y="112329"/>
                  </a:cubicBezTo>
                  <a:cubicBezTo>
                    <a:pt x="500007" y="102277"/>
                    <a:pt x="495319" y="88350"/>
                    <a:pt x="499086" y="71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0962923" y="2821651"/>
              <a:ext cx="11029" cy="36901"/>
            </a:xfrm>
            <a:custGeom>
              <a:avLst/>
              <a:gdLst/>
              <a:ahLst/>
              <a:cxnLst/>
              <a:rect l="l" t="t" r="r" b="b"/>
              <a:pathLst>
                <a:path w="11029" h="36901" extrusionOk="0">
                  <a:moveTo>
                    <a:pt x="0" y="0"/>
                  </a:moveTo>
                  <a:cubicBezTo>
                    <a:pt x="4352" y="11818"/>
                    <a:pt x="7616" y="24171"/>
                    <a:pt x="9374" y="36901"/>
                  </a:cubicBezTo>
                  <a:cubicBezTo>
                    <a:pt x="10964" y="26230"/>
                    <a:pt x="11467" y="15082"/>
                    <a:pt x="10630" y="3390"/>
                  </a:cubicBezTo>
                  <a:cubicBezTo>
                    <a:pt x="7114" y="2427"/>
                    <a:pt x="3515" y="13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9683209" y="3005260"/>
              <a:ext cx="812767" cy="450372"/>
            </a:xfrm>
            <a:custGeom>
              <a:avLst/>
              <a:gdLst/>
              <a:ahLst/>
              <a:cxnLst/>
              <a:rect l="l" t="t" r="r" b="b"/>
              <a:pathLst>
                <a:path w="812767" h="450372" extrusionOk="0">
                  <a:moveTo>
                    <a:pt x="454639" y="450355"/>
                  </a:moveTo>
                  <a:cubicBezTo>
                    <a:pt x="346002" y="450355"/>
                    <a:pt x="243475" y="440169"/>
                    <a:pt x="178861" y="409855"/>
                  </a:cubicBezTo>
                  <a:cubicBezTo>
                    <a:pt x="60599" y="354423"/>
                    <a:pt x="32895" y="258825"/>
                    <a:pt x="28376" y="239475"/>
                  </a:cubicBezTo>
                  <a:cubicBezTo>
                    <a:pt x="21094" y="232411"/>
                    <a:pt x="1258" y="210432"/>
                    <a:pt x="86" y="179917"/>
                  </a:cubicBezTo>
                  <a:cubicBezTo>
                    <a:pt x="-667" y="157871"/>
                    <a:pt x="3518" y="144396"/>
                    <a:pt x="13143" y="138772"/>
                  </a:cubicBezTo>
                  <a:cubicBezTo>
                    <a:pt x="11971" y="135348"/>
                    <a:pt x="11051" y="131440"/>
                    <a:pt x="10883" y="127096"/>
                  </a:cubicBezTo>
                  <a:cubicBezTo>
                    <a:pt x="10214" y="112659"/>
                    <a:pt x="17244" y="98221"/>
                    <a:pt x="31724" y="84168"/>
                  </a:cubicBezTo>
                  <a:cubicBezTo>
                    <a:pt x="61770" y="55034"/>
                    <a:pt x="153417" y="85457"/>
                    <a:pt x="248078" y="122685"/>
                  </a:cubicBezTo>
                  <a:cubicBezTo>
                    <a:pt x="257284" y="126284"/>
                    <a:pt x="265151" y="129398"/>
                    <a:pt x="267662" y="130109"/>
                  </a:cubicBezTo>
                  <a:cubicBezTo>
                    <a:pt x="273772" y="131816"/>
                    <a:pt x="278794" y="130151"/>
                    <a:pt x="280803" y="127623"/>
                  </a:cubicBezTo>
                  <a:cubicBezTo>
                    <a:pt x="281221" y="127046"/>
                    <a:pt x="282560" y="125280"/>
                    <a:pt x="280301" y="121597"/>
                  </a:cubicBezTo>
                  <a:cubicBezTo>
                    <a:pt x="278208" y="118174"/>
                    <a:pt x="268499" y="109729"/>
                    <a:pt x="259962" y="102280"/>
                  </a:cubicBezTo>
                  <a:cubicBezTo>
                    <a:pt x="233431" y="79130"/>
                    <a:pt x="203300" y="52899"/>
                    <a:pt x="210330" y="29958"/>
                  </a:cubicBezTo>
                  <a:cubicBezTo>
                    <a:pt x="214181" y="17371"/>
                    <a:pt x="220792" y="8942"/>
                    <a:pt x="230585" y="4222"/>
                  </a:cubicBezTo>
                  <a:cubicBezTo>
                    <a:pt x="246906" y="-3662"/>
                    <a:pt x="271010" y="-591"/>
                    <a:pt x="308841" y="14165"/>
                  </a:cubicBezTo>
                  <a:cubicBezTo>
                    <a:pt x="360397" y="34277"/>
                    <a:pt x="411619" y="76100"/>
                    <a:pt x="424760" y="87265"/>
                  </a:cubicBezTo>
                  <a:cubicBezTo>
                    <a:pt x="452547" y="85223"/>
                    <a:pt x="617763" y="73146"/>
                    <a:pt x="744144" y="65797"/>
                  </a:cubicBezTo>
                  <a:cubicBezTo>
                    <a:pt x="749500" y="65588"/>
                    <a:pt x="754104" y="69605"/>
                    <a:pt x="754439" y="75004"/>
                  </a:cubicBezTo>
                  <a:cubicBezTo>
                    <a:pt x="754773" y="80394"/>
                    <a:pt x="750672" y="85030"/>
                    <a:pt x="745232" y="85348"/>
                  </a:cubicBezTo>
                  <a:cubicBezTo>
                    <a:pt x="607719" y="93350"/>
                    <a:pt x="424006" y="106967"/>
                    <a:pt x="422166" y="107093"/>
                  </a:cubicBezTo>
                  <a:cubicBezTo>
                    <a:pt x="419571" y="107352"/>
                    <a:pt x="416976" y="106423"/>
                    <a:pt x="414967" y="104682"/>
                  </a:cubicBezTo>
                  <a:cubicBezTo>
                    <a:pt x="414381" y="104180"/>
                    <a:pt x="356966" y="53962"/>
                    <a:pt x="301727" y="32419"/>
                  </a:cubicBezTo>
                  <a:cubicBezTo>
                    <a:pt x="270676" y="20308"/>
                    <a:pt x="249584" y="16751"/>
                    <a:pt x="239122" y="21848"/>
                  </a:cubicBezTo>
                  <a:cubicBezTo>
                    <a:pt x="235942" y="23388"/>
                    <a:pt x="231924" y="26351"/>
                    <a:pt x="229079" y="35700"/>
                  </a:cubicBezTo>
                  <a:cubicBezTo>
                    <a:pt x="225731" y="46497"/>
                    <a:pt x="257535" y="74208"/>
                    <a:pt x="272852" y="87525"/>
                  </a:cubicBezTo>
                  <a:cubicBezTo>
                    <a:pt x="285992" y="98949"/>
                    <a:pt x="293525" y="105687"/>
                    <a:pt x="297040" y="111437"/>
                  </a:cubicBezTo>
                  <a:cubicBezTo>
                    <a:pt x="302815" y="120902"/>
                    <a:pt x="302564" y="131390"/>
                    <a:pt x="296370" y="139491"/>
                  </a:cubicBezTo>
                  <a:cubicBezTo>
                    <a:pt x="289089" y="149050"/>
                    <a:pt x="275698" y="152757"/>
                    <a:pt x="262306" y="148949"/>
                  </a:cubicBezTo>
                  <a:cubicBezTo>
                    <a:pt x="259042" y="148020"/>
                    <a:pt x="253100" y="145693"/>
                    <a:pt x="240964" y="140906"/>
                  </a:cubicBezTo>
                  <a:cubicBezTo>
                    <a:pt x="127806" y="96413"/>
                    <a:pt x="62021" y="82042"/>
                    <a:pt x="45366" y="98213"/>
                  </a:cubicBezTo>
                  <a:cubicBezTo>
                    <a:pt x="35238" y="108114"/>
                    <a:pt x="30133" y="117454"/>
                    <a:pt x="30468" y="126000"/>
                  </a:cubicBezTo>
                  <a:cubicBezTo>
                    <a:pt x="30719" y="135273"/>
                    <a:pt x="37331" y="140981"/>
                    <a:pt x="37582" y="141216"/>
                  </a:cubicBezTo>
                  <a:cubicBezTo>
                    <a:pt x="41600" y="144622"/>
                    <a:pt x="42269" y="150598"/>
                    <a:pt x="39005" y="154733"/>
                  </a:cubicBezTo>
                  <a:cubicBezTo>
                    <a:pt x="35741" y="158867"/>
                    <a:pt x="29882" y="159754"/>
                    <a:pt x="25613" y="156716"/>
                  </a:cubicBezTo>
                  <a:cubicBezTo>
                    <a:pt x="24860" y="156231"/>
                    <a:pt x="23521" y="155745"/>
                    <a:pt x="22851" y="155737"/>
                  </a:cubicBezTo>
                  <a:cubicBezTo>
                    <a:pt x="22936" y="155779"/>
                    <a:pt x="19002" y="159604"/>
                    <a:pt x="19671" y="179180"/>
                  </a:cubicBezTo>
                  <a:cubicBezTo>
                    <a:pt x="20759" y="207001"/>
                    <a:pt x="43441" y="226744"/>
                    <a:pt x="43692" y="226937"/>
                  </a:cubicBezTo>
                  <a:cubicBezTo>
                    <a:pt x="45366" y="228402"/>
                    <a:pt x="46537" y="230427"/>
                    <a:pt x="46956" y="232637"/>
                  </a:cubicBezTo>
                  <a:cubicBezTo>
                    <a:pt x="47123" y="233649"/>
                    <a:pt x="67461" y="336010"/>
                    <a:pt x="187146" y="392128"/>
                  </a:cubicBezTo>
                  <a:cubicBezTo>
                    <a:pt x="326249" y="457352"/>
                    <a:pt x="663294" y="423397"/>
                    <a:pt x="801727" y="405770"/>
                  </a:cubicBezTo>
                  <a:cubicBezTo>
                    <a:pt x="807167" y="405092"/>
                    <a:pt x="812022" y="408884"/>
                    <a:pt x="812691" y="414249"/>
                  </a:cubicBezTo>
                  <a:cubicBezTo>
                    <a:pt x="813360" y="419622"/>
                    <a:pt x="809594" y="424518"/>
                    <a:pt x="804238" y="425205"/>
                  </a:cubicBezTo>
                  <a:cubicBezTo>
                    <a:pt x="711335" y="437031"/>
                    <a:pt x="579011" y="450372"/>
                    <a:pt x="454639" y="450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9704700" y="3144216"/>
              <a:ext cx="188153" cy="104109"/>
            </a:xfrm>
            <a:custGeom>
              <a:avLst/>
              <a:gdLst/>
              <a:ahLst/>
              <a:cxnLst/>
              <a:rect l="l" t="t" r="r" b="b"/>
              <a:pathLst>
                <a:path w="188153" h="104109" extrusionOk="0">
                  <a:moveTo>
                    <a:pt x="178377" y="104109"/>
                  </a:moveTo>
                  <a:cubicBezTo>
                    <a:pt x="177456" y="104109"/>
                    <a:pt x="176452" y="103975"/>
                    <a:pt x="175447" y="103683"/>
                  </a:cubicBezTo>
                  <a:cubicBezTo>
                    <a:pt x="60450" y="68338"/>
                    <a:pt x="5461" y="19099"/>
                    <a:pt x="3201" y="17024"/>
                  </a:cubicBezTo>
                  <a:cubicBezTo>
                    <a:pt x="-816" y="13391"/>
                    <a:pt x="-1067" y="7206"/>
                    <a:pt x="2532" y="3205"/>
                  </a:cubicBezTo>
                  <a:cubicBezTo>
                    <a:pt x="6214" y="-795"/>
                    <a:pt x="12408" y="-1088"/>
                    <a:pt x="16425" y="2536"/>
                  </a:cubicBezTo>
                  <a:cubicBezTo>
                    <a:pt x="16928" y="3021"/>
                    <a:pt x="70744" y="51021"/>
                    <a:pt x="181223" y="84960"/>
                  </a:cubicBezTo>
                  <a:cubicBezTo>
                    <a:pt x="186412" y="86550"/>
                    <a:pt x="189257" y="92024"/>
                    <a:pt x="187751" y="97196"/>
                  </a:cubicBezTo>
                  <a:cubicBezTo>
                    <a:pt x="186412" y="101406"/>
                    <a:pt x="182562" y="104109"/>
                    <a:pt x="178377" y="104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9715359" y="3231582"/>
              <a:ext cx="188154" cy="104113"/>
            </a:xfrm>
            <a:custGeom>
              <a:avLst/>
              <a:gdLst/>
              <a:ahLst/>
              <a:cxnLst/>
              <a:rect l="l" t="t" r="r" b="b"/>
              <a:pathLst>
                <a:path w="188154" h="104113" extrusionOk="0">
                  <a:moveTo>
                    <a:pt x="178348" y="104113"/>
                  </a:moveTo>
                  <a:cubicBezTo>
                    <a:pt x="177428" y="104113"/>
                    <a:pt x="176423" y="103979"/>
                    <a:pt x="175419" y="103686"/>
                  </a:cubicBezTo>
                  <a:cubicBezTo>
                    <a:pt x="60420" y="68341"/>
                    <a:pt x="5432" y="19103"/>
                    <a:pt x="3172" y="17027"/>
                  </a:cubicBezTo>
                  <a:cubicBezTo>
                    <a:pt x="-762" y="13395"/>
                    <a:pt x="-1097" y="7210"/>
                    <a:pt x="2503" y="3209"/>
                  </a:cubicBezTo>
                  <a:cubicBezTo>
                    <a:pt x="6185" y="-783"/>
                    <a:pt x="12379" y="-1101"/>
                    <a:pt x="16396" y="2540"/>
                  </a:cubicBezTo>
                  <a:cubicBezTo>
                    <a:pt x="16898" y="3017"/>
                    <a:pt x="70715" y="51016"/>
                    <a:pt x="181194" y="84955"/>
                  </a:cubicBezTo>
                  <a:cubicBezTo>
                    <a:pt x="186382" y="86545"/>
                    <a:pt x="189312" y="92019"/>
                    <a:pt x="187722" y="97191"/>
                  </a:cubicBezTo>
                  <a:cubicBezTo>
                    <a:pt x="186382" y="101401"/>
                    <a:pt x="182533" y="104105"/>
                    <a:pt x="178348" y="104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0404252" y="3636680"/>
              <a:ext cx="114412" cy="29723"/>
            </a:xfrm>
            <a:custGeom>
              <a:avLst/>
              <a:gdLst/>
              <a:ahLst/>
              <a:cxnLst/>
              <a:rect l="l" t="t" r="r" b="b"/>
              <a:pathLst>
                <a:path w="114412" h="29723" extrusionOk="0">
                  <a:moveTo>
                    <a:pt x="0" y="15152"/>
                  </a:moveTo>
                  <a:lnTo>
                    <a:pt x="586" y="29723"/>
                  </a:lnTo>
                  <a:lnTo>
                    <a:pt x="586" y="29723"/>
                  </a:lnTo>
                  <a:cubicBezTo>
                    <a:pt x="37077" y="13152"/>
                    <a:pt x="75577" y="3460"/>
                    <a:pt x="114413" y="262"/>
                  </a:cubicBezTo>
                  <a:cubicBezTo>
                    <a:pt x="75996" y="-1227"/>
                    <a:pt x="37328" y="3610"/>
                    <a:pt x="0" y="15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1103784" y="3832900"/>
              <a:ext cx="75912" cy="10668"/>
            </a:xfrm>
            <a:custGeom>
              <a:avLst/>
              <a:gdLst/>
              <a:ahLst/>
              <a:cxnLst/>
              <a:rect l="l" t="t" r="r" b="b"/>
              <a:pathLst>
                <a:path w="75912" h="10668" extrusionOk="0">
                  <a:moveTo>
                    <a:pt x="75912" y="0"/>
                  </a:moveTo>
                  <a:cubicBezTo>
                    <a:pt x="50887" y="5415"/>
                    <a:pt x="25527" y="8989"/>
                    <a:pt x="0" y="10579"/>
                  </a:cubicBezTo>
                  <a:cubicBezTo>
                    <a:pt x="22096" y="11006"/>
                    <a:pt x="44276" y="9901"/>
                    <a:pt x="66287" y="7449"/>
                  </a:cubicBezTo>
                  <a:cubicBezTo>
                    <a:pt x="69468" y="4971"/>
                    <a:pt x="72648" y="2494"/>
                    <a:pt x="759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0394055" y="2627502"/>
              <a:ext cx="1187348" cy="1225308"/>
            </a:xfrm>
            <a:custGeom>
              <a:avLst/>
              <a:gdLst/>
              <a:ahLst/>
              <a:cxnLst/>
              <a:rect l="l" t="t" r="r" b="b"/>
              <a:pathLst>
                <a:path w="1187348" h="1225308" extrusionOk="0">
                  <a:moveTo>
                    <a:pt x="719270" y="1225309"/>
                  </a:moveTo>
                  <a:cubicBezTo>
                    <a:pt x="617412" y="1225309"/>
                    <a:pt x="515553" y="1195546"/>
                    <a:pt x="428342" y="1136005"/>
                  </a:cubicBezTo>
                  <a:lnTo>
                    <a:pt x="358791" y="1088558"/>
                  </a:lnTo>
                  <a:cubicBezTo>
                    <a:pt x="348078" y="1081226"/>
                    <a:pt x="338536" y="1074940"/>
                    <a:pt x="329748" y="1069341"/>
                  </a:cubicBezTo>
                  <a:cubicBezTo>
                    <a:pt x="235172" y="1009205"/>
                    <a:pt x="117495" y="1001171"/>
                    <a:pt x="14884" y="1047815"/>
                  </a:cubicBezTo>
                  <a:cubicBezTo>
                    <a:pt x="11871" y="1049170"/>
                    <a:pt x="8440" y="1048944"/>
                    <a:pt x="5677" y="1047237"/>
                  </a:cubicBezTo>
                  <a:cubicBezTo>
                    <a:pt x="2915" y="1045530"/>
                    <a:pt x="1158" y="1042558"/>
                    <a:pt x="990" y="1039302"/>
                  </a:cubicBezTo>
                  <a:lnTo>
                    <a:pt x="237" y="1021408"/>
                  </a:lnTo>
                  <a:cubicBezTo>
                    <a:pt x="-2776" y="946685"/>
                    <a:pt x="23002" y="872446"/>
                    <a:pt x="74978" y="806728"/>
                  </a:cubicBezTo>
                  <a:cubicBezTo>
                    <a:pt x="77237" y="803815"/>
                    <a:pt x="78911" y="800886"/>
                    <a:pt x="80083" y="797773"/>
                  </a:cubicBezTo>
                  <a:cubicBezTo>
                    <a:pt x="112139" y="708502"/>
                    <a:pt x="144027" y="636356"/>
                    <a:pt x="201693" y="522078"/>
                  </a:cubicBezTo>
                  <a:cubicBezTo>
                    <a:pt x="202112" y="521341"/>
                    <a:pt x="202530" y="520655"/>
                    <a:pt x="203116" y="520036"/>
                  </a:cubicBezTo>
                  <a:lnTo>
                    <a:pt x="284720" y="426915"/>
                  </a:lnTo>
                  <a:cubicBezTo>
                    <a:pt x="299534" y="405012"/>
                    <a:pt x="303552" y="382431"/>
                    <a:pt x="307820" y="358536"/>
                  </a:cubicBezTo>
                  <a:cubicBezTo>
                    <a:pt x="311754" y="336557"/>
                    <a:pt x="315771" y="313842"/>
                    <a:pt x="328325" y="290432"/>
                  </a:cubicBezTo>
                  <a:cubicBezTo>
                    <a:pt x="330920" y="285678"/>
                    <a:pt x="336862" y="283879"/>
                    <a:pt x="341633" y="286432"/>
                  </a:cubicBezTo>
                  <a:cubicBezTo>
                    <a:pt x="346404" y="288984"/>
                    <a:pt x="348161" y="294918"/>
                    <a:pt x="345650" y="299689"/>
                  </a:cubicBezTo>
                  <a:cubicBezTo>
                    <a:pt x="334519" y="320345"/>
                    <a:pt x="330920" y="340566"/>
                    <a:pt x="327154" y="361967"/>
                  </a:cubicBezTo>
                  <a:cubicBezTo>
                    <a:pt x="322634" y="387009"/>
                    <a:pt x="318031" y="412913"/>
                    <a:pt x="300622" y="438432"/>
                  </a:cubicBezTo>
                  <a:cubicBezTo>
                    <a:pt x="300371" y="438750"/>
                    <a:pt x="300120" y="439068"/>
                    <a:pt x="299869" y="439369"/>
                  </a:cubicBezTo>
                  <a:lnTo>
                    <a:pt x="218600" y="532021"/>
                  </a:lnTo>
                  <a:cubicBezTo>
                    <a:pt x="160933" y="646274"/>
                    <a:pt x="130552" y="715131"/>
                    <a:pt x="98496" y="804410"/>
                  </a:cubicBezTo>
                  <a:cubicBezTo>
                    <a:pt x="96655" y="809465"/>
                    <a:pt x="93893" y="814328"/>
                    <a:pt x="90294" y="818872"/>
                  </a:cubicBezTo>
                  <a:cubicBezTo>
                    <a:pt x="41332" y="880874"/>
                    <a:pt x="16976" y="950627"/>
                    <a:pt x="19822" y="1020605"/>
                  </a:cubicBezTo>
                  <a:lnTo>
                    <a:pt x="19990" y="1024287"/>
                  </a:lnTo>
                  <a:cubicBezTo>
                    <a:pt x="125447" y="981351"/>
                    <a:pt x="244127" y="991696"/>
                    <a:pt x="340210" y="1052820"/>
                  </a:cubicBezTo>
                  <a:cubicBezTo>
                    <a:pt x="349249" y="1058528"/>
                    <a:pt x="358874" y="1064930"/>
                    <a:pt x="369839" y="1072379"/>
                  </a:cubicBezTo>
                  <a:lnTo>
                    <a:pt x="439307" y="1119835"/>
                  </a:lnTo>
                  <a:cubicBezTo>
                    <a:pt x="608707" y="1235469"/>
                    <a:pt x="835523" y="1234356"/>
                    <a:pt x="1003752" y="1117048"/>
                  </a:cubicBezTo>
                  <a:cubicBezTo>
                    <a:pt x="1037147" y="1090165"/>
                    <a:pt x="1081506" y="1081393"/>
                    <a:pt x="1121680" y="1093973"/>
                  </a:cubicBezTo>
                  <a:cubicBezTo>
                    <a:pt x="1124191" y="1094785"/>
                    <a:pt x="1126200" y="1095304"/>
                    <a:pt x="1127707" y="1095647"/>
                  </a:cubicBezTo>
                  <a:cubicBezTo>
                    <a:pt x="1156414" y="953054"/>
                    <a:pt x="1051711" y="883678"/>
                    <a:pt x="1011955" y="857314"/>
                  </a:cubicBezTo>
                  <a:cubicBezTo>
                    <a:pt x="999066" y="848769"/>
                    <a:pt x="994211" y="845580"/>
                    <a:pt x="994964" y="838290"/>
                  </a:cubicBezTo>
                  <a:cubicBezTo>
                    <a:pt x="995634" y="831828"/>
                    <a:pt x="999735" y="825150"/>
                    <a:pt x="1008189" y="816621"/>
                  </a:cubicBezTo>
                  <a:cubicBezTo>
                    <a:pt x="1066441" y="757908"/>
                    <a:pt x="1090462" y="676439"/>
                    <a:pt x="1072467" y="598685"/>
                  </a:cubicBezTo>
                  <a:lnTo>
                    <a:pt x="1071212" y="593270"/>
                  </a:lnTo>
                  <a:cubicBezTo>
                    <a:pt x="1070291" y="589227"/>
                    <a:pt x="1071964" y="585042"/>
                    <a:pt x="1075480" y="582816"/>
                  </a:cubicBezTo>
                  <a:cubicBezTo>
                    <a:pt x="1135992" y="544216"/>
                    <a:pt x="1171228" y="475844"/>
                    <a:pt x="1167462" y="404376"/>
                  </a:cubicBezTo>
                  <a:cubicBezTo>
                    <a:pt x="1165621" y="370044"/>
                    <a:pt x="1160516" y="341144"/>
                    <a:pt x="1153234" y="325091"/>
                  </a:cubicBezTo>
                  <a:cubicBezTo>
                    <a:pt x="1119420" y="249915"/>
                    <a:pt x="1042169" y="181385"/>
                    <a:pt x="973622" y="165683"/>
                  </a:cubicBezTo>
                  <a:cubicBezTo>
                    <a:pt x="970776" y="165022"/>
                    <a:pt x="968349" y="163106"/>
                    <a:pt x="967010" y="160452"/>
                  </a:cubicBezTo>
                  <a:cubicBezTo>
                    <a:pt x="965755" y="157808"/>
                    <a:pt x="965670" y="154719"/>
                    <a:pt x="966926" y="152041"/>
                  </a:cubicBezTo>
                  <a:cubicBezTo>
                    <a:pt x="973455" y="137888"/>
                    <a:pt x="973706" y="122178"/>
                    <a:pt x="967680" y="107808"/>
                  </a:cubicBezTo>
                  <a:cubicBezTo>
                    <a:pt x="961737" y="93613"/>
                    <a:pt x="950522" y="82883"/>
                    <a:pt x="936126" y="77543"/>
                  </a:cubicBezTo>
                  <a:lnTo>
                    <a:pt x="690562" y="21760"/>
                  </a:lnTo>
                  <a:cubicBezTo>
                    <a:pt x="647375" y="11959"/>
                    <a:pt x="603853" y="36063"/>
                    <a:pt x="589206" y="77819"/>
                  </a:cubicBezTo>
                  <a:cubicBezTo>
                    <a:pt x="587532" y="82624"/>
                    <a:pt x="582427" y="85344"/>
                    <a:pt x="577488" y="84063"/>
                  </a:cubicBezTo>
                  <a:lnTo>
                    <a:pt x="446086" y="50166"/>
                  </a:lnTo>
                  <a:cubicBezTo>
                    <a:pt x="440813" y="48819"/>
                    <a:pt x="437716" y="43479"/>
                    <a:pt x="439056" y="38239"/>
                  </a:cubicBezTo>
                  <a:cubicBezTo>
                    <a:pt x="440395" y="33008"/>
                    <a:pt x="445751" y="29845"/>
                    <a:pt x="451024" y="31209"/>
                  </a:cubicBezTo>
                  <a:lnTo>
                    <a:pt x="574057" y="62947"/>
                  </a:lnTo>
                  <a:cubicBezTo>
                    <a:pt x="594646" y="17006"/>
                    <a:pt x="644948" y="-8655"/>
                    <a:pt x="694914" y="2660"/>
                  </a:cubicBezTo>
                  <a:lnTo>
                    <a:pt x="941064" y="58578"/>
                  </a:lnTo>
                  <a:cubicBezTo>
                    <a:pt x="941483" y="58661"/>
                    <a:pt x="941901" y="58779"/>
                    <a:pt x="942236" y="58904"/>
                  </a:cubicBezTo>
                  <a:cubicBezTo>
                    <a:pt x="961821" y="65960"/>
                    <a:pt x="977723" y="81016"/>
                    <a:pt x="985758" y="100233"/>
                  </a:cubicBezTo>
                  <a:cubicBezTo>
                    <a:pt x="992286" y="115876"/>
                    <a:pt x="993290" y="133276"/>
                    <a:pt x="988687" y="149413"/>
                  </a:cubicBezTo>
                  <a:cubicBezTo>
                    <a:pt x="1059829" y="170580"/>
                    <a:pt x="1136746" y="240658"/>
                    <a:pt x="1171061" y="317048"/>
                  </a:cubicBezTo>
                  <a:cubicBezTo>
                    <a:pt x="1179431" y="335494"/>
                    <a:pt x="1185038" y="366144"/>
                    <a:pt x="1187047" y="403330"/>
                  </a:cubicBezTo>
                  <a:cubicBezTo>
                    <a:pt x="1191065" y="479518"/>
                    <a:pt x="1154740" y="552501"/>
                    <a:pt x="1091801" y="595479"/>
                  </a:cubicBezTo>
                  <a:cubicBezTo>
                    <a:pt x="1110800" y="679451"/>
                    <a:pt x="1084854" y="767198"/>
                    <a:pt x="1022082" y="830414"/>
                  </a:cubicBezTo>
                  <a:cubicBezTo>
                    <a:pt x="1019404" y="833151"/>
                    <a:pt x="1017646" y="835252"/>
                    <a:pt x="1016474" y="836808"/>
                  </a:cubicBezTo>
                  <a:cubicBezTo>
                    <a:pt x="1018316" y="838089"/>
                    <a:pt x="1020576" y="839587"/>
                    <a:pt x="1022751" y="840985"/>
                  </a:cubicBezTo>
                  <a:cubicBezTo>
                    <a:pt x="1062005" y="867023"/>
                    <a:pt x="1181523" y="946249"/>
                    <a:pt x="1145450" y="1106310"/>
                  </a:cubicBezTo>
                  <a:cubicBezTo>
                    <a:pt x="1144780" y="1109549"/>
                    <a:pt x="1142772" y="1112244"/>
                    <a:pt x="1139842" y="1113926"/>
                  </a:cubicBezTo>
                  <a:cubicBezTo>
                    <a:pt x="1134821" y="1116797"/>
                    <a:pt x="1127874" y="1116437"/>
                    <a:pt x="1115822" y="1112654"/>
                  </a:cubicBezTo>
                  <a:cubicBezTo>
                    <a:pt x="1081841" y="1102016"/>
                    <a:pt x="1044345" y="1109515"/>
                    <a:pt x="1015470" y="1132699"/>
                  </a:cubicBezTo>
                  <a:cubicBezTo>
                    <a:pt x="927004" y="1194416"/>
                    <a:pt x="823136" y="1225284"/>
                    <a:pt x="719270" y="1225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1378893" y="2787804"/>
              <a:ext cx="187562" cy="198024"/>
            </a:xfrm>
            <a:custGeom>
              <a:avLst/>
              <a:gdLst/>
              <a:ahLst/>
              <a:cxnLst/>
              <a:rect l="l" t="t" r="r" b="b"/>
              <a:pathLst>
                <a:path w="187562" h="198024" extrusionOk="0">
                  <a:moveTo>
                    <a:pt x="0" y="30131"/>
                  </a:moveTo>
                  <a:lnTo>
                    <a:pt x="0" y="30131"/>
                  </a:lnTo>
                  <a:cubicBezTo>
                    <a:pt x="72397" y="46702"/>
                    <a:pt x="151657" y="117953"/>
                    <a:pt x="186391" y="195062"/>
                  </a:cubicBezTo>
                  <a:cubicBezTo>
                    <a:pt x="186810" y="195974"/>
                    <a:pt x="187144" y="197054"/>
                    <a:pt x="187562" y="198025"/>
                  </a:cubicBezTo>
                  <a:cubicBezTo>
                    <a:pt x="184968" y="183068"/>
                    <a:pt x="181537" y="170129"/>
                    <a:pt x="177352" y="160755"/>
                  </a:cubicBezTo>
                  <a:cubicBezTo>
                    <a:pt x="144962" y="88894"/>
                    <a:pt x="73903" y="22163"/>
                    <a:pt x="5859" y="0"/>
                  </a:cubicBezTo>
                  <a:cubicBezTo>
                    <a:pt x="6277" y="10027"/>
                    <a:pt x="4520" y="20330"/>
                    <a:pt x="0" y="30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0131494" y="2627486"/>
              <a:ext cx="1449909" cy="1225317"/>
            </a:xfrm>
            <a:custGeom>
              <a:avLst/>
              <a:gdLst/>
              <a:ahLst/>
              <a:cxnLst/>
              <a:rect l="l" t="t" r="r" b="b"/>
              <a:pathLst>
                <a:path w="1449909" h="1225317" extrusionOk="0">
                  <a:moveTo>
                    <a:pt x="981831" y="1225317"/>
                  </a:moveTo>
                  <a:cubicBezTo>
                    <a:pt x="879973" y="1225317"/>
                    <a:pt x="778115" y="1195563"/>
                    <a:pt x="690903" y="1136022"/>
                  </a:cubicBezTo>
                  <a:lnTo>
                    <a:pt x="621352" y="1088574"/>
                  </a:lnTo>
                  <a:cubicBezTo>
                    <a:pt x="610639" y="1081243"/>
                    <a:pt x="601098" y="1074957"/>
                    <a:pt x="592310" y="1069358"/>
                  </a:cubicBezTo>
                  <a:cubicBezTo>
                    <a:pt x="497733" y="1009222"/>
                    <a:pt x="380057" y="1001187"/>
                    <a:pt x="277445" y="1047831"/>
                  </a:cubicBezTo>
                  <a:cubicBezTo>
                    <a:pt x="274432" y="1049187"/>
                    <a:pt x="271001" y="1048961"/>
                    <a:pt x="268238" y="1047254"/>
                  </a:cubicBezTo>
                  <a:cubicBezTo>
                    <a:pt x="265477" y="1045546"/>
                    <a:pt x="263719" y="1042575"/>
                    <a:pt x="263552" y="1039319"/>
                  </a:cubicBezTo>
                  <a:lnTo>
                    <a:pt x="262798" y="1021425"/>
                  </a:lnTo>
                  <a:cubicBezTo>
                    <a:pt x="259785" y="946701"/>
                    <a:pt x="285564" y="872463"/>
                    <a:pt x="337539" y="806745"/>
                  </a:cubicBezTo>
                  <a:cubicBezTo>
                    <a:pt x="337958" y="806192"/>
                    <a:pt x="338376" y="805640"/>
                    <a:pt x="338795" y="805096"/>
                  </a:cubicBezTo>
                  <a:cubicBezTo>
                    <a:pt x="250997" y="815859"/>
                    <a:pt x="127797" y="827719"/>
                    <a:pt x="9785" y="827953"/>
                  </a:cubicBezTo>
                  <a:lnTo>
                    <a:pt x="9785" y="827953"/>
                  </a:lnTo>
                  <a:cubicBezTo>
                    <a:pt x="6437" y="827953"/>
                    <a:pt x="3340" y="826271"/>
                    <a:pt x="1583" y="823476"/>
                  </a:cubicBezTo>
                  <a:cubicBezTo>
                    <a:pt x="-258" y="820680"/>
                    <a:pt x="-509" y="817157"/>
                    <a:pt x="914" y="814127"/>
                  </a:cubicBezTo>
                  <a:cubicBezTo>
                    <a:pt x="31044" y="747488"/>
                    <a:pt x="45524" y="680347"/>
                    <a:pt x="42762" y="619952"/>
                  </a:cubicBezTo>
                  <a:cubicBezTo>
                    <a:pt x="40502" y="568973"/>
                    <a:pt x="32467" y="519818"/>
                    <a:pt x="18824" y="473869"/>
                  </a:cubicBezTo>
                  <a:cubicBezTo>
                    <a:pt x="17987" y="471023"/>
                    <a:pt x="18490" y="467960"/>
                    <a:pt x="20164" y="465516"/>
                  </a:cubicBezTo>
                  <a:cubicBezTo>
                    <a:pt x="21838" y="463072"/>
                    <a:pt x="24516" y="461532"/>
                    <a:pt x="27529" y="461315"/>
                  </a:cubicBezTo>
                  <a:cubicBezTo>
                    <a:pt x="86284" y="457105"/>
                    <a:pt x="197349" y="449338"/>
                    <a:pt x="289581" y="443914"/>
                  </a:cubicBezTo>
                  <a:lnTo>
                    <a:pt x="293682" y="433494"/>
                  </a:lnTo>
                  <a:cubicBezTo>
                    <a:pt x="340803" y="313976"/>
                    <a:pt x="375203" y="270145"/>
                    <a:pt x="514975" y="118320"/>
                  </a:cubicBezTo>
                  <a:lnTo>
                    <a:pt x="517569" y="115508"/>
                  </a:lnTo>
                  <a:cubicBezTo>
                    <a:pt x="519829" y="113147"/>
                    <a:pt x="521754" y="111105"/>
                    <a:pt x="522926" y="109339"/>
                  </a:cubicBezTo>
                  <a:cubicBezTo>
                    <a:pt x="563434" y="45889"/>
                    <a:pt x="639933" y="14445"/>
                    <a:pt x="713250" y="31142"/>
                  </a:cubicBezTo>
                  <a:lnTo>
                    <a:pt x="836619" y="62947"/>
                  </a:lnTo>
                  <a:cubicBezTo>
                    <a:pt x="857208" y="17006"/>
                    <a:pt x="907509" y="-8655"/>
                    <a:pt x="957475" y="2660"/>
                  </a:cubicBezTo>
                  <a:lnTo>
                    <a:pt x="1203709" y="58578"/>
                  </a:lnTo>
                  <a:cubicBezTo>
                    <a:pt x="1204044" y="58661"/>
                    <a:pt x="1204463" y="58779"/>
                    <a:pt x="1204797" y="58904"/>
                  </a:cubicBezTo>
                  <a:cubicBezTo>
                    <a:pt x="1224382" y="65959"/>
                    <a:pt x="1240284" y="81016"/>
                    <a:pt x="1248319" y="100233"/>
                  </a:cubicBezTo>
                  <a:cubicBezTo>
                    <a:pt x="1254848" y="115876"/>
                    <a:pt x="1255852" y="133276"/>
                    <a:pt x="1251248" y="149413"/>
                  </a:cubicBezTo>
                  <a:cubicBezTo>
                    <a:pt x="1322390" y="170580"/>
                    <a:pt x="1399307" y="240658"/>
                    <a:pt x="1433622" y="317048"/>
                  </a:cubicBezTo>
                  <a:cubicBezTo>
                    <a:pt x="1441992" y="335494"/>
                    <a:pt x="1447683" y="366144"/>
                    <a:pt x="1449608" y="403330"/>
                  </a:cubicBezTo>
                  <a:cubicBezTo>
                    <a:pt x="1453626" y="479518"/>
                    <a:pt x="1417302" y="552501"/>
                    <a:pt x="1354362" y="595479"/>
                  </a:cubicBezTo>
                  <a:cubicBezTo>
                    <a:pt x="1373361" y="679451"/>
                    <a:pt x="1347415" y="767198"/>
                    <a:pt x="1284643" y="830414"/>
                  </a:cubicBezTo>
                  <a:cubicBezTo>
                    <a:pt x="1281965" y="833151"/>
                    <a:pt x="1280208" y="835252"/>
                    <a:pt x="1279036" y="836800"/>
                  </a:cubicBezTo>
                  <a:cubicBezTo>
                    <a:pt x="1280960" y="838089"/>
                    <a:pt x="1283220" y="839579"/>
                    <a:pt x="1285313" y="840985"/>
                  </a:cubicBezTo>
                  <a:cubicBezTo>
                    <a:pt x="1324566" y="867014"/>
                    <a:pt x="1444084" y="946241"/>
                    <a:pt x="1408095" y="1106310"/>
                  </a:cubicBezTo>
                  <a:cubicBezTo>
                    <a:pt x="1407341" y="1109549"/>
                    <a:pt x="1405333" y="1112244"/>
                    <a:pt x="1402404" y="1113926"/>
                  </a:cubicBezTo>
                  <a:cubicBezTo>
                    <a:pt x="1397382" y="1116813"/>
                    <a:pt x="1390435" y="1116437"/>
                    <a:pt x="1378383" y="1112645"/>
                  </a:cubicBezTo>
                  <a:cubicBezTo>
                    <a:pt x="1344403" y="1102033"/>
                    <a:pt x="1306906" y="1109524"/>
                    <a:pt x="1278031" y="1132699"/>
                  </a:cubicBezTo>
                  <a:cubicBezTo>
                    <a:pt x="1189565" y="1194416"/>
                    <a:pt x="1085698" y="1225284"/>
                    <a:pt x="981831" y="1225284"/>
                  </a:cubicBezTo>
                  <a:close/>
                  <a:moveTo>
                    <a:pt x="415460" y="998191"/>
                  </a:moveTo>
                  <a:cubicBezTo>
                    <a:pt x="480826" y="998191"/>
                    <a:pt x="545775" y="1016571"/>
                    <a:pt x="602856" y="1052828"/>
                  </a:cubicBezTo>
                  <a:cubicBezTo>
                    <a:pt x="611811" y="1058536"/>
                    <a:pt x="621520" y="1064939"/>
                    <a:pt x="632400" y="1072388"/>
                  </a:cubicBezTo>
                  <a:lnTo>
                    <a:pt x="701951" y="1119843"/>
                  </a:lnTo>
                  <a:cubicBezTo>
                    <a:pt x="871268" y="1235461"/>
                    <a:pt x="1098085" y="1234348"/>
                    <a:pt x="1266314" y="1117056"/>
                  </a:cubicBezTo>
                  <a:cubicBezTo>
                    <a:pt x="1299792" y="1090165"/>
                    <a:pt x="1344067" y="1081418"/>
                    <a:pt x="1384242" y="1093981"/>
                  </a:cubicBezTo>
                  <a:cubicBezTo>
                    <a:pt x="1386836" y="1094793"/>
                    <a:pt x="1388845" y="1095312"/>
                    <a:pt x="1390351" y="1095647"/>
                  </a:cubicBezTo>
                  <a:cubicBezTo>
                    <a:pt x="1418975" y="953054"/>
                    <a:pt x="1314272" y="883687"/>
                    <a:pt x="1274516" y="857322"/>
                  </a:cubicBezTo>
                  <a:cubicBezTo>
                    <a:pt x="1261627" y="848785"/>
                    <a:pt x="1256773" y="845588"/>
                    <a:pt x="1257525" y="838307"/>
                  </a:cubicBezTo>
                  <a:lnTo>
                    <a:pt x="1257525" y="838290"/>
                  </a:lnTo>
                  <a:cubicBezTo>
                    <a:pt x="1258279" y="831837"/>
                    <a:pt x="1262296" y="825158"/>
                    <a:pt x="1270750" y="816629"/>
                  </a:cubicBezTo>
                  <a:cubicBezTo>
                    <a:pt x="1329002" y="757916"/>
                    <a:pt x="1353023" y="676447"/>
                    <a:pt x="1335028" y="598693"/>
                  </a:cubicBezTo>
                  <a:lnTo>
                    <a:pt x="1333773" y="593278"/>
                  </a:lnTo>
                  <a:cubicBezTo>
                    <a:pt x="1332852" y="589236"/>
                    <a:pt x="1334526" y="585051"/>
                    <a:pt x="1338041" y="582824"/>
                  </a:cubicBezTo>
                  <a:cubicBezTo>
                    <a:pt x="1398553" y="544224"/>
                    <a:pt x="1433790" y="475852"/>
                    <a:pt x="1430023" y="404384"/>
                  </a:cubicBezTo>
                  <a:cubicBezTo>
                    <a:pt x="1428265" y="370052"/>
                    <a:pt x="1423077" y="341152"/>
                    <a:pt x="1415795" y="325099"/>
                  </a:cubicBezTo>
                  <a:cubicBezTo>
                    <a:pt x="1381982" y="249923"/>
                    <a:pt x="1304730" y="181393"/>
                    <a:pt x="1236183" y="165692"/>
                  </a:cubicBezTo>
                  <a:cubicBezTo>
                    <a:pt x="1233338" y="165031"/>
                    <a:pt x="1230910" y="163114"/>
                    <a:pt x="1229571" y="160461"/>
                  </a:cubicBezTo>
                  <a:cubicBezTo>
                    <a:pt x="1228316" y="157816"/>
                    <a:pt x="1228232" y="154728"/>
                    <a:pt x="1229487" y="152049"/>
                  </a:cubicBezTo>
                  <a:cubicBezTo>
                    <a:pt x="1236016" y="137896"/>
                    <a:pt x="1236267" y="122187"/>
                    <a:pt x="1230241" y="107816"/>
                  </a:cubicBezTo>
                  <a:cubicBezTo>
                    <a:pt x="1224299" y="93621"/>
                    <a:pt x="1213167" y="82891"/>
                    <a:pt x="1198687" y="77551"/>
                  </a:cubicBezTo>
                  <a:lnTo>
                    <a:pt x="953124" y="21768"/>
                  </a:lnTo>
                  <a:cubicBezTo>
                    <a:pt x="909936" y="11967"/>
                    <a:pt x="866414" y="36072"/>
                    <a:pt x="851767" y="77828"/>
                  </a:cubicBezTo>
                  <a:cubicBezTo>
                    <a:pt x="850093" y="82632"/>
                    <a:pt x="845072" y="85352"/>
                    <a:pt x="840050" y="84071"/>
                  </a:cubicBezTo>
                  <a:lnTo>
                    <a:pt x="708647" y="50175"/>
                  </a:lnTo>
                  <a:cubicBezTo>
                    <a:pt x="643615" y="35377"/>
                    <a:pt x="575487" y="63382"/>
                    <a:pt x="539414" y="119893"/>
                  </a:cubicBezTo>
                  <a:cubicBezTo>
                    <a:pt x="537238" y="123233"/>
                    <a:pt x="534559" y="126037"/>
                    <a:pt x="531798" y="128999"/>
                  </a:cubicBezTo>
                  <a:lnTo>
                    <a:pt x="529370" y="131594"/>
                  </a:lnTo>
                  <a:cubicBezTo>
                    <a:pt x="391607" y="281209"/>
                    <a:pt x="357710" y="324287"/>
                    <a:pt x="311845" y="440692"/>
                  </a:cubicBezTo>
                  <a:lnTo>
                    <a:pt x="305483" y="456929"/>
                  </a:lnTo>
                  <a:cubicBezTo>
                    <a:pt x="304061" y="460478"/>
                    <a:pt x="300713" y="462896"/>
                    <a:pt x="296947" y="463114"/>
                  </a:cubicBezTo>
                  <a:cubicBezTo>
                    <a:pt x="209568" y="468194"/>
                    <a:pt x="103357" y="475560"/>
                    <a:pt x="40920" y="480004"/>
                  </a:cubicBezTo>
                  <a:cubicBezTo>
                    <a:pt x="52973" y="524078"/>
                    <a:pt x="60170" y="570806"/>
                    <a:pt x="62346" y="619090"/>
                  </a:cubicBezTo>
                  <a:cubicBezTo>
                    <a:pt x="65025" y="678305"/>
                    <a:pt x="52052" y="743420"/>
                    <a:pt x="24767" y="808285"/>
                  </a:cubicBezTo>
                  <a:cubicBezTo>
                    <a:pt x="145122" y="807055"/>
                    <a:pt x="269075" y="794283"/>
                    <a:pt x="353442" y="783528"/>
                  </a:cubicBezTo>
                  <a:cubicBezTo>
                    <a:pt x="356789" y="783101"/>
                    <a:pt x="360221" y="784465"/>
                    <a:pt x="362313" y="787127"/>
                  </a:cubicBezTo>
                  <a:cubicBezTo>
                    <a:pt x="364489" y="789796"/>
                    <a:pt x="365075" y="793387"/>
                    <a:pt x="363904" y="796593"/>
                  </a:cubicBezTo>
                  <a:lnTo>
                    <a:pt x="361058" y="804426"/>
                  </a:lnTo>
                  <a:cubicBezTo>
                    <a:pt x="359216" y="809482"/>
                    <a:pt x="356454" y="814344"/>
                    <a:pt x="352856" y="818889"/>
                  </a:cubicBezTo>
                  <a:cubicBezTo>
                    <a:pt x="303893" y="880891"/>
                    <a:pt x="279537" y="950643"/>
                    <a:pt x="282383" y="1020622"/>
                  </a:cubicBezTo>
                  <a:lnTo>
                    <a:pt x="282551" y="1024304"/>
                  </a:lnTo>
                  <a:cubicBezTo>
                    <a:pt x="325403" y="1006837"/>
                    <a:pt x="370515" y="998199"/>
                    <a:pt x="415377" y="998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0698340" y="2626729"/>
              <a:ext cx="276049" cy="340946"/>
            </a:xfrm>
            <a:custGeom>
              <a:avLst/>
              <a:gdLst/>
              <a:ahLst/>
              <a:cxnLst/>
              <a:rect l="l" t="t" r="r" b="b"/>
              <a:pathLst>
                <a:path w="276049" h="340946" extrusionOk="0">
                  <a:moveTo>
                    <a:pt x="275882" y="62590"/>
                  </a:moveTo>
                  <a:lnTo>
                    <a:pt x="260900" y="45039"/>
                  </a:lnTo>
                  <a:cubicBezTo>
                    <a:pt x="219973" y="-2986"/>
                    <a:pt x="144312" y="-18963"/>
                    <a:pt x="103050" y="28794"/>
                  </a:cubicBezTo>
                  <a:cubicBezTo>
                    <a:pt x="98949" y="33589"/>
                    <a:pt x="34419" y="93382"/>
                    <a:pt x="10398" y="202856"/>
                  </a:cubicBezTo>
                  <a:cubicBezTo>
                    <a:pt x="-16300" y="325111"/>
                    <a:pt x="16843" y="340946"/>
                    <a:pt x="16843" y="340946"/>
                  </a:cubicBezTo>
                  <a:cubicBezTo>
                    <a:pt x="16843" y="340946"/>
                    <a:pt x="92337" y="137657"/>
                    <a:pt x="187918" y="94780"/>
                  </a:cubicBezTo>
                  <a:cubicBezTo>
                    <a:pt x="221563" y="79681"/>
                    <a:pt x="255209" y="80409"/>
                    <a:pt x="276050" y="83171"/>
                  </a:cubicBezTo>
                  <a:cubicBezTo>
                    <a:pt x="275799" y="76366"/>
                    <a:pt x="275799" y="69495"/>
                    <a:pt x="275882" y="625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0688543" y="2616939"/>
              <a:ext cx="295727" cy="360529"/>
            </a:xfrm>
            <a:custGeom>
              <a:avLst/>
              <a:gdLst/>
              <a:ahLst/>
              <a:cxnLst/>
              <a:rect l="l" t="t" r="r" b="b"/>
              <a:pathLst>
                <a:path w="295727" h="360529" extrusionOk="0">
                  <a:moveTo>
                    <a:pt x="26640" y="360521"/>
                  </a:moveTo>
                  <a:cubicBezTo>
                    <a:pt x="25217" y="360521"/>
                    <a:pt x="23794" y="360203"/>
                    <a:pt x="22456" y="359567"/>
                  </a:cubicBezTo>
                  <a:cubicBezTo>
                    <a:pt x="15760" y="356369"/>
                    <a:pt x="-16380" y="334131"/>
                    <a:pt x="10655" y="210546"/>
                  </a:cubicBezTo>
                  <a:cubicBezTo>
                    <a:pt x="25385" y="143355"/>
                    <a:pt x="58528" y="80541"/>
                    <a:pt x="104059" y="33696"/>
                  </a:cubicBezTo>
                  <a:cubicBezTo>
                    <a:pt x="104729" y="32976"/>
                    <a:pt x="105231" y="32474"/>
                    <a:pt x="105482" y="32164"/>
                  </a:cubicBezTo>
                  <a:cubicBezTo>
                    <a:pt x="123393" y="11425"/>
                    <a:pt x="149004" y="0"/>
                    <a:pt x="177628" y="0"/>
                  </a:cubicBezTo>
                  <a:lnTo>
                    <a:pt x="177963" y="0"/>
                  </a:lnTo>
                  <a:cubicBezTo>
                    <a:pt x="214370" y="126"/>
                    <a:pt x="252787" y="18698"/>
                    <a:pt x="278147" y="48477"/>
                  </a:cubicBezTo>
                  <a:lnTo>
                    <a:pt x="293129" y="66036"/>
                  </a:lnTo>
                  <a:cubicBezTo>
                    <a:pt x="294719" y="67861"/>
                    <a:pt x="295556" y="70179"/>
                    <a:pt x="295472" y="72573"/>
                  </a:cubicBezTo>
                  <a:cubicBezTo>
                    <a:pt x="295388" y="80047"/>
                    <a:pt x="295472" y="86575"/>
                    <a:pt x="295723" y="92534"/>
                  </a:cubicBezTo>
                  <a:cubicBezTo>
                    <a:pt x="295806" y="95422"/>
                    <a:pt x="294635" y="98226"/>
                    <a:pt x="292543" y="100184"/>
                  </a:cubicBezTo>
                  <a:cubicBezTo>
                    <a:pt x="290366" y="102134"/>
                    <a:pt x="287437" y="103005"/>
                    <a:pt x="284675" y="102670"/>
                  </a:cubicBezTo>
                  <a:cubicBezTo>
                    <a:pt x="263919" y="99941"/>
                    <a:pt x="232784" y="99590"/>
                    <a:pt x="201733" y="113509"/>
                  </a:cubicBezTo>
                  <a:cubicBezTo>
                    <a:pt x="111006" y="154210"/>
                    <a:pt x="36601" y="352151"/>
                    <a:pt x="35847" y="354151"/>
                  </a:cubicBezTo>
                  <a:cubicBezTo>
                    <a:pt x="34927" y="356729"/>
                    <a:pt x="32918" y="358780"/>
                    <a:pt x="30407" y="359809"/>
                  </a:cubicBezTo>
                  <a:cubicBezTo>
                    <a:pt x="29151" y="360295"/>
                    <a:pt x="27896" y="360529"/>
                    <a:pt x="26640" y="360529"/>
                  </a:cubicBezTo>
                  <a:close/>
                  <a:moveTo>
                    <a:pt x="177628" y="19577"/>
                  </a:moveTo>
                  <a:cubicBezTo>
                    <a:pt x="161391" y="19577"/>
                    <a:pt x="138375" y="24012"/>
                    <a:pt x="120297" y="44987"/>
                  </a:cubicBezTo>
                  <a:cubicBezTo>
                    <a:pt x="119961" y="45405"/>
                    <a:pt x="119124" y="46192"/>
                    <a:pt x="118037" y="47339"/>
                  </a:cubicBezTo>
                  <a:cubicBezTo>
                    <a:pt x="75101" y="91605"/>
                    <a:pt x="43715" y="151055"/>
                    <a:pt x="29821" y="214739"/>
                  </a:cubicBezTo>
                  <a:cubicBezTo>
                    <a:pt x="15090" y="281989"/>
                    <a:pt x="19108" y="314714"/>
                    <a:pt x="24380" y="329963"/>
                  </a:cubicBezTo>
                  <a:cubicBezTo>
                    <a:pt x="45304" y="278967"/>
                    <a:pt x="111257" y="132625"/>
                    <a:pt x="193697" y="95631"/>
                  </a:cubicBezTo>
                  <a:cubicBezTo>
                    <a:pt x="223577" y="82240"/>
                    <a:pt x="253289" y="80474"/>
                    <a:pt x="275887" y="82081"/>
                  </a:cubicBezTo>
                  <a:cubicBezTo>
                    <a:pt x="275804" y="80097"/>
                    <a:pt x="275887" y="78047"/>
                    <a:pt x="275887" y="75929"/>
                  </a:cubicBezTo>
                  <a:lnTo>
                    <a:pt x="263249" y="61182"/>
                  </a:lnTo>
                  <a:cubicBezTo>
                    <a:pt x="241488" y="35621"/>
                    <a:pt x="208763" y="19677"/>
                    <a:pt x="177879" y="19577"/>
                  </a:cubicBezTo>
                  <a:lnTo>
                    <a:pt x="177628" y="19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636007" y="3532099"/>
              <a:ext cx="45827" cy="128060"/>
            </a:xfrm>
            <a:custGeom>
              <a:avLst/>
              <a:gdLst/>
              <a:ahLst/>
              <a:cxnLst/>
              <a:rect l="l" t="t" r="r" b="b"/>
              <a:pathLst>
                <a:path w="45827" h="128060" extrusionOk="0">
                  <a:moveTo>
                    <a:pt x="9792" y="128052"/>
                  </a:moveTo>
                  <a:cubicBezTo>
                    <a:pt x="4352" y="128052"/>
                    <a:pt x="0" y="123666"/>
                    <a:pt x="0" y="118259"/>
                  </a:cubicBezTo>
                  <a:cubicBezTo>
                    <a:pt x="0" y="76411"/>
                    <a:pt x="9207" y="38330"/>
                    <a:pt x="27452" y="5086"/>
                  </a:cubicBezTo>
                  <a:cubicBezTo>
                    <a:pt x="30046" y="340"/>
                    <a:pt x="36073" y="-1392"/>
                    <a:pt x="40759" y="1210"/>
                  </a:cubicBezTo>
                  <a:cubicBezTo>
                    <a:pt x="45530" y="3814"/>
                    <a:pt x="47204" y="9764"/>
                    <a:pt x="44610" y="14502"/>
                  </a:cubicBezTo>
                  <a:cubicBezTo>
                    <a:pt x="28038" y="44833"/>
                    <a:pt x="19584" y="79743"/>
                    <a:pt x="19584" y="118268"/>
                  </a:cubicBezTo>
                  <a:cubicBezTo>
                    <a:pt x="19584" y="123675"/>
                    <a:pt x="15232" y="128060"/>
                    <a:pt x="9792" y="128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0864414" y="2730888"/>
              <a:ext cx="269142" cy="468458"/>
            </a:xfrm>
            <a:custGeom>
              <a:avLst/>
              <a:gdLst/>
              <a:ahLst/>
              <a:cxnLst/>
              <a:rect l="l" t="t" r="r" b="b"/>
              <a:pathLst>
                <a:path w="269142" h="468458" extrusionOk="0">
                  <a:moveTo>
                    <a:pt x="9792" y="468442"/>
                  </a:moveTo>
                  <a:cubicBezTo>
                    <a:pt x="7030" y="468442"/>
                    <a:pt x="4268" y="467278"/>
                    <a:pt x="2343" y="465018"/>
                  </a:cubicBezTo>
                  <a:cubicBezTo>
                    <a:pt x="-1172" y="460909"/>
                    <a:pt x="-670" y="454732"/>
                    <a:pt x="3431" y="451209"/>
                  </a:cubicBezTo>
                  <a:cubicBezTo>
                    <a:pt x="27452" y="430678"/>
                    <a:pt x="27619" y="412039"/>
                    <a:pt x="27870" y="381138"/>
                  </a:cubicBezTo>
                  <a:cubicBezTo>
                    <a:pt x="27954" y="362583"/>
                    <a:pt x="28205" y="339491"/>
                    <a:pt x="34650" y="311721"/>
                  </a:cubicBezTo>
                  <a:cubicBezTo>
                    <a:pt x="46535" y="260616"/>
                    <a:pt x="79511" y="232101"/>
                    <a:pt x="108637" y="206942"/>
                  </a:cubicBezTo>
                  <a:cubicBezTo>
                    <a:pt x="119685" y="197434"/>
                    <a:pt x="130063" y="188445"/>
                    <a:pt x="138433" y="178987"/>
                  </a:cubicBezTo>
                  <a:cubicBezTo>
                    <a:pt x="174004" y="138654"/>
                    <a:pt x="191412" y="100238"/>
                    <a:pt x="195011" y="91985"/>
                  </a:cubicBezTo>
                  <a:cubicBezTo>
                    <a:pt x="195095" y="52137"/>
                    <a:pt x="218865" y="16366"/>
                    <a:pt x="255523" y="782"/>
                  </a:cubicBezTo>
                  <a:cubicBezTo>
                    <a:pt x="260545" y="-1336"/>
                    <a:pt x="266237" y="999"/>
                    <a:pt x="268329" y="5971"/>
                  </a:cubicBezTo>
                  <a:cubicBezTo>
                    <a:pt x="270505" y="10942"/>
                    <a:pt x="268162" y="16692"/>
                    <a:pt x="263140" y="18810"/>
                  </a:cubicBezTo>
                  <a:cubicBezTo>
                    <a:pt x="233679" y="31356"/>
                    <a:pt x="214596" y="60189"/>
                    <a:pt x="214596" y="92278"/>
                  </a:cubicBezTo>
                  <a:lnTo>
                    <a:pt x="214596" y="93952"/>
                  </a:lnTo>
                  <a:cubicBezTo>
                    <a:pt x="214596" y="95174"/>
                    <a:pt x="214345" y="96388"/>
                    <a:pt x="213927" y="97526"/>
                  </a:cubicBezTo>
                  <a:cubicBezTo>
                    <a:pt x="213173" y="99392"/>
                    <a:pt x="195430" y="143885"/>
                    <a:pt x="153080" y="191943"/>
                  </a:cubicBezTo>
                  <a:cubicBezTo>
                    <a:pt x="143873" y="202414"/>
                    <a:pt x="132993" y="211813"/>
                    <a:pt x="121443" y="221781"/>
                  </a:cubicBezTo>
                  <a:cubicBezTo>
                    <a:pt x="93320" y="246111"/>
                    <a:pt x="64194" y="271279"/>
                    <a:pt x="53732" y="316173"/>
                  </a:cubicBezTo>
                  <a:cubicBezTo>
                    <a:pt x="47790" y="341826"/>
                    <a:pt x="47623" y="362801"/>
                    <a:pt x="47455" y="381314"/>
                  </a:cubicBezTo>
                  <a:cubicBezTo>
                    <a:pt x="47204" y="412683"/>
                    <a:pt x="46953" y="439767"/>
                    <a:pt x="16153" y="466106"/>
                  </a:cubicBezTo>
                  <a:cubicBezTo>
                    <a:pt x="14312" y="467680"/>
                    <a:pt x="12052" y="468458"/>
                    <a:pt x="9792" y="468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1073485" y="2477312"/>
              <a:ext cx="265023" cy="286526"/>
            </a:xfrm>
            <a:custGeom>
              <a:avLst/>
              <a:gdLst/>
              <a:ahLst/>
              <a:cxnLst/>
              <a:rect l="l" t="t" r="r" b="b"/>
              <a:pathLst>
                <a:path w="265023" h="286526" extrusionOk="0">
                  <a:moveTo>
                    <a:pt x="264648" y="140765"/>
                  </a:moveTo>
                  <a:cubicBezTo>
                    <a:pt x="263309" y="159881"/>
                    <a:pt x="258455" y="179223"/>
                    <a:pt x="249750" y="197946"/>
                  </a:cubicBezTo>
                  <a:cubicBezTo>
                    <a:pt x="249582" y="198021"/>
                    <a:pt x="249582" y="198180"/>
                    <a:pt x="249582" y="198256"/>
                  </a:cubicBezTo>
                  <a:cubicBezTo>
                    <a:pt x="226398" y="247603"/>
                    <a:pt x="182207" y="279407"/>
                    <a:pt x="136007" y="285434"/>
                  </a:cubicBezTo>
                  <a:cubicBezTo>
                    <a:pt x="113911" y="288413"/>
                    <a:pt x="91313" y="285358"/>
                    <a:pt x="70389" y="275566"/>
                  </a:cubicBezTo>
                  <a:cubicBezTo>
                    <a:pt x="63191" y="272201"/>
                    <a:pt x="56495" y="268125"/>
                    <a:pt x="50302" y="263346"/>
                  </a:cubicBezTo>
                  <a:cubicBezTo>
                    <a:pt x="1005" y="226612"/>
                    <a:pt x="-14980" y="153211"/>
                    <a:pt x="15484" y="88279"/>
                  </a:cubicBezTo>
                  <a:cubicBezTo>
                    <a:pt x="19000" y="80839"/>
                    <a:pt x="22934" y="73791"/>
                    <a:pt x="27369" y="67205"/>
                  </a:cubicBezTo>
                  <a:cubicBezTo>
                    <a:pt x="47038" y="37593"/>
                    <a:pt x="74993" y="16527"/>
                    <a:pt x="105291" y="6575"/>
                  </a:cubicBezTo>
                  <a:cubicBezTo>
                    <a:pt x="134584" y="-3134"/>
                    <a:pt x="166137" y="-2431"/>
                    <a:pt x="194678" y="10961"/>
                  </a:cubicBezTo>
                  <a:cubicBezTo>
                    <a:pt x="242636" y="33517"/>
                    <a:pt x="268498" y="85534"/>
                    <a:pt x="264648" y="140757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1073485" y="2477317"/>
              <a:ext cx="207985" cy="284884"/>
            </a:xfrm>
            <a:custGeom>
              <a:avLst/>
              <a:gdLst/>
              <a:ahLst/>
              <a:cxnLst/>
              <a:rect l="l" t="t" r="r" b="b"/>
              <a:pathLst>
                <a:path w="207985" h="284884" extrusionOk="0">
                  <a:moveTo>
                    <a:pt x="93489" y="280055"/>
                  </a:moveTo>
                  <a:cubicBezTo>
                    <a:pt x="44193" y="243321"/>
                    <a:pt x="28206" y="169920"/>
                    <a:pt x="58755" y="104988"/>
                  </a:cubicBezTo>
                  <a:cubicBezTo>
                    <a:pt x="62271" y="97548"/>
                    <a:pt x="66120" y="90501"/>
                    <a:pt x="70640" y="83914"/>
                  </a:cubicBezTo>
                  <a:cubicBezTo>
                    <a:pt x="90309" y="54302"/>
                    <a:pt x="118180" y="33236"/>
                    <a:pt x="148478" y="23284"/>
                  </a:cubicBezTo>
                  <a:cubicBezTo>
                    <a:pt x="167811" y="16865"/>
                    <a:pt x="188150" y="15116"/>
                    <a:pt x="207985" y="18447"/>
                  </a:cubicBezTo>
                  <a:cubicBezTo>
                    <a:pt x="203717" y="15718"/>
                    <a:pt x="199281" y="13165"/>
                    <a:pt x="194594" y="10964"/>
                  </a:cubicBezTo>
                  <a:cubicBezTo>
                    <a:pt x="166137" y="-2427"/>
                    <a:pt x="134584" y="-3138"/>
                    <a:pt x="105291" y="6579"/>
                  </a:cubicBezTo>
                  <a:cubicBezTo>
                    <a:pt x="74909" y="16530"/>
                    <a:pt x="47038" y="37596"/>
                    <a:pt x="27369" y="67208"/>
                  </a:cubicBezTo>
                  <a:cubicBezTo>
                    <a:pt x="22934" y="73786"/>
                    <a:pt x="19000" y="80834"/>
                    <a:pt x="15484" y="88283"/>
                  </a:cubicBezTo>
                  <a:cubicBezTo>
                    <a:pt x="-14980" y="153214"/>
                    <a:pt x="1005" y="226615"/>
                    <a:pt x="50302" y="263350"/>
                  </a:cubicBezTo>
                  <a:cubicBezTo>
                    <a:pt x="56412" y="268129"/>
                    <a:pt x="63191" y="272205"/>
                    <a:pt x="70389" y="275569"/>
                  </a:cubicBezTo>
                  <a:cubicBezTo>
                    <a:pt x="80182" y="280139"/>
                    <a:pt x="90309" y="283177"/>
                    <a:pt x="100520" y="284885"/>
                  </a:cubicBezTo>
                  <a:cubicBezTo>
                    <a:pt x="98093" y="283336"/>
                    <a:pt x="95749" y="281796"/>
                    <a:pt x="93489" y="280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1063689" y="2467581"/>
              <a:ext cx="284627" cy="306062"/>
            </a:xfrm>
            <a:custGeom>
              <a:avLst/>
              <a:gdLst/>
              <a:ahLst/>
              <a:cxnLst/>
              <a:rect l="l" t="t" r="r" b="b"/>
              <a:pathLst>
                <a:path w="284627" h="306062" extrusionOk="0">
                  <a:moveTo>
                    <a:pt x="129650" y="306054"/>
                  </a:moveTo>
                  <a:cubicBezTo>
                    <a:pt x="111153" y="306054"/>
                    <a:pt x="92823" y="302036"/>
                    <a:pt x="76084" y="294177"/>
                  </a:cubicBezTo>
                  <a:cubicBezTo>
                    <a:pt x="68133" y="290503"/>
                    <a:pt x="60768" y="286017"/>
                    <a:pt x="54072" y="280853"/>
                  </a:cubicBezTo>
                  <a:cubicBezTo>
                    <a:pt x="339" y="240746"/>
                    <a:pt x="-15563" y="162071"/>
                    <a:pt x="16409" y="93868"/>
                  </a:cubicBezTo>
                  <a:cubicBezTo>
                    <a:pt x="20343" y="85540"/>
                    <a:pt x="24528" y="78225"/>
                    <a:pt x="29131" y="71471"/>
                  </a:cubicBezTo>
                  <a:cubicBezTo>
                    <a:pt x="49469" y="40796"/>
                    <a:pt x="78930" y="17880"/>
                    <a:pt x="111990" y="7033"/>
                  </a:cubicBezTo>
                  <a:cubicBezTo>
                    <a:pt x="144632" y="-3797"/>
                    <a:pt x="178947" y="-2065"/>
                    <a:pt x="208575" y="11854"/>
                  </a:cubicBezTo>
                  <a:cubicBezTo>
                    <a:pt x="258792" y="35439"/>
                    <a:pt x="288421" y="90126"/>
                    <a:pt x="284236" y="151191"/>
                  </a:cubicBezTo>
                  <a:lnTo>
                    <a:pt x="284236" y="151191"/>
                  </a:lnTo>
                  <a:cubicBezTo>
                    <a:pt x="282730" y="172082"/>
                    <a:pt x="277373" y="192478"/>
                    <a:pt x="268334" y="211846"/>
                  </a:cubicBezTo>
                  <a:cubicBezTo>
                    <a:pt x="268251" y="211996"/>
                    <a:pt x="268167" y="212147"/>
                    <a:pt x="268083" y="212289"/>
                  </a:cubicBezTo>
                  <a:cubicBezTo>
                    <a:pt x="244313" y="262766"/>
                    <a:pt x="197946" y="298253"/>
                    <a:pt x="146975" y="304891"/>
                  </a:cubicBezTo>
                  <a:cubicBezTo>
                    <a:pt x="141200" y="305669"/>
                    <a:pt x="135425" y="306062"/>
                    <a:pt x="129650" y="306062"/>
                  </a:cubicBezTo>
                  <a:close/>
                  <a:moveTo>
                    <a:pt x="154926" y="19587"/>
                  </a:moveTo>
                  <a:cubicBezTo>
                    <a:pt x="142707" y="19587"/>
                    <a:pt x="130319" y="21588"/>
                    <a:pt x="118100" y="25622"/>
                  </a:cubicBezTo>
                  <a:cubicBezTo>
                    <a:pt x="89225" y="35113"/>
                    <a:pt x="63362" y="55267"/>
                    <a:pt x="45368" y="82376"/>
                  </a:cubicBezTo>
                  <a:cubicBezTo>
                    <a:pt x="41267" y="88377"/>
                    <a:pt x="37668" y="94838"/>
                    <a:pt x="34153" y="102221"/>
                  </a:cubicBezTo>
                  <a:cubicBezTo>
                    <a:pt x="6115" y="162013"/>
                    <a:pt x="19422" y="230594"/>
                    <a:pt x="65957" y="265252"/>
                  </a:cubicBezTo>
                  <a:cubicBezTo>
                    <a:pt x="71648" y="269646"/>
                    <a:pt x="77758" y="273379"/>
                    <a:pt x="84370" y="276442"/>
                  </a:cubicBezTo>
                  <a:cubicBezTo>
                    <a:pt x="102951" y="285147"/>
                    <a:pt x="123791" y="288277"/>
                    <a:pt x="144464" y="285473"/>
                  </a:cubicBezTo>
                  <a:cubicBezTo>
                    <a:pt x="188990" y="279673"/>
                    <a:pt x="229583" y="248396"/>
                    <a:pt x="250507" y="203836"/>
                  </a:cubicBezTo>
                  <a:cubicBezTo>
                    <a:pt x="250507" y="203710"/>
                    <a:pt x="250590" y="203602"/>
                    <a:pt x="250675" y="203484"/>
                  </a:cubicBezTo>
                  <a:cubicBezTo>
                    <a:pt x="250675" y="203442"/>
                    <a:pt x="250675" y="203401"/>
                    <a:pt x="250758" y="203350"/>
                  </a:cubicBezTo>
                  <a:cubicBezTo>
                    <a:pt x="258709" y="186235"/>
                    <a:pt x="263396" y="168232"/>
                    <a:pt x="264735" y="149818"/>
                  </a:cubicBezTo>
                  <a:cubicBezTo>
                    <a:pt x="268334" y="96881"/>
                    <a:pt x="243058" y="49685"/>
                    <a:pt x="200289" y="29572"/>
                  </a:cubicBezTo>
                  <a:cubicBezTo>
                    <a:pt x="186144" y="22927"/>
                    <a:pt x="170661" y="19579"/>
                    <a:pt x="154926" y="19579"/>
                  </a:cubicBezTo>
                  <a:close/>
                  <a:moveTo>
                    <a:pt x="274444" y="150505"/>
                  </a:moveTo>
                  <a:lnTo>
                    <a:pt x="274528" y="150505"/>
                  </a:lnTo>
                  <a:lnTo>
                    <a:pt x="274444" y="1505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93994" y="2657774"/>
              <a:ext cx="935130" cy="557608"/>
            </a:xfrm>
            <a:custGeom>
              <a:avLst/>
              <a:gdLst/>
              <a:ahLst/>
              <a:cxnLst/>
              <a:rect l="l" t="t" r="r" b="b"/>
              <a:pathLst>
                <a:path w="935130" h="557608" extrusionOk="0">
                  <a:moveTo>
                    <a:pt x="891360" y="557608"/>
                  </a:moveTo>
                  <a:lnTo>
                    <a:pt x="205387" y="557608"/>
                  </a:lnTo>
                  <a:cubicBezTo>
                    <a:pt x="186723" y="557608"/>
                    <a:pt x="170152" y="545757"/>
                    <a:pt x="164125" y="528105"/>
                  </a:cubicBezTo>
                  <a:lnTo>
                    <a:pt x="2424" y="57943"/>
                  </a:lnTo>
                  <a:cubicBezTo>
                    <a:pt x="-7368" y="29553"/>
                    <a:pt x="13723" y="0"/>
                    <a:pt x="43771" y="0"/>
                  </a:cubicBezTo>
                  <a:lnTo>
                    <a:pt x="729743" y="0"/>
                  </a:lnTo>
                  <a:cubicBezTo>
                    <a:pt x="748407" y="0"/>
                    <a:pt x="764979" y="11851"/>
                    <a:pt x="771089" y="29503"/>
                  </a:cubicBezTo>
                  <a:lnTo>
                    <a:pt x="932706" y="499665"/>
                  </a:lnTo>
                  <a:cubicBezTo>
                    <a:pt x="942498" y="528055"/>
                    <a:pt x="921407" y="557608"/>
                    <a:pt x="891360" y="55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94242" y="2657774"/>
              <a:ext cx="934881" cy="557608"/>
            </a:xfrm>
            <a:custGeom>
              <a:avLst/>
              <a:gdLst/>
              <a:ahLst/>
              <a:cxnLst/>
              <a:rect l="l" t="t" r="r" b="b"/>
              <a:pathLst>
                <a:path w="934881" h="557608" extrusionOk="0">
                  <a:moveTo>
                    <a:pt x="932457" y="499665"/>
                  </a:moveTo>
                  <a:lnTo>
                    <a:pt x="770840" y="29503"/>
                  </a:lnTo>
                  <a:cubicBezTo>
                    <a:pt x="764731" y="11851"/>
                    <a:pt x="748158" y="0"/>
                    <a:pt x="729494" y="0"/>
                  </a:cubicBezTo>
                  <a:lnTo>
                    <a:pt x="43522" y="0"/>
                  </a:lnTo>
                  <a:cubicBezTo>
                    <a:pt x="40593" y="0"/>
                    <a:pt x="37831" y="293"/>
                    <a:pt x="35068" y="812"/>
                  </a:cubicBezTo>
                  <a:cubicBezTo>
                    <a:pt x="34148" y="988"/>
                    <a:pt x="33311" y="1339"/>
                    <a:pt x="32391" y="1582"/>
                  </a:cubicBezTo>
                  <a:cubicBezTo>
                    <a:pt x="30800" y="2000"/>
                    <a:pt x="29126" y="2352"/>
                    <a:pt x="27620" y="2946"/>
                  </a:cubicBezTo>
                  <a:lnTo>
                    <a:pt x="27871" y="2946"/>
                  </a:lnTo>
                  <a:cubicBezTo>
                    <a:pt x="12219" y="8930"/>
                    <a:pt x="1339" y="23502"/>
                    <a:pt x="0" y="40057"/>
                  </a:cubicBezTo>
                  <a:lnTo>
                    <a:pt x="706478" y="40057"/>
                  </a:lnTo>
                  <a:cubicBezTo>
                    <a:pt x="720874" y="40057"/>
                    <a:pt x="733679" y="49213"/>
                    <a:pt x="738367" y="62847"/>
                  </a:cubicBezTo>
                  <a:lnTo>
                    <a:pt x="889605" y="502611"/>
                  </a:lnTo>
                  <a:cubicBezTo>
                    <a:pt x="897556" y="525653"/>
                    <a:pt x="885169" y="549456"/>
                    <a:pt x="864161" y="557608"/>
                  </a:cubicBezTo>
                  <a:lnTo>
                    <a:pt x="891195" y="557608"/>
                  </a:lnTo>
                  <a:cubicBezTo>
                    <a:pt x="921158" y="557608"/>
                    <a:pt x="942250" y="528055"/>
                    <a:pt x="932457" y="4996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84165" y="2647973"/>
              <a:ext cx="954808" cy="577201"/>
            </a:xfrm>
            <a:custGeom>
              <a:avLst/>
              <a:gdLst/>
              <a:ahLst/>
              <a:cxnLst/>
              <a:rect l="l" t="t" r="r" b="b"/>
              <a:pathLst>
                <a:path w="954808" h="577201" extrusionOk="0">
                  <a:moveTo>
                    <a:pt x="901189" y="577201"/>
                  </a:moveTo>
                  <a:lnTo>
                    <a:pt x="215300" y="577201"/>
                  </a:lnTo>
                  <a:cubicBezTo>
                    <a:pt x="192450" y="577201"/>
                    <a:pt x="172112" y="562688"/>
                    <a:pt x="164664" y="541087"/>
                  </a:cubicBezTo>
                  <a:lnTo>
                    <a:pt x="2963" y="70916"/>
                  </a:lnTo>
                  <a:cubicBezTo>
                    <a:pt x="-2728" y="54361"/>
                    <a:pt x="-134" y="36692"/>
                    <a:pt x="9993" y="22439"/>
                  </a:cubicBezTo>
                  <a:cubicBezTo>
                    <a:pt x="20204" y="8177"/>
                    <a:pt x="36023" y="0"/>
                    <a:pt x="53599" y="0"/>
                  </a:cubicBezTo>
                  <a:lnTo>
                    <a:pt x="739572" y="0"/>
                  </a:lnTo>
                  <a:cubicBezTo>
                    <a:pt x="762420" y="0"/>
                    <a:pt x="782675" y="14513"/>
                    <a:pt x="790124" y="36115"/>
                  </a:cubicBezTo>
                  <a:lnTo>
                    <a:pt x="951825" y="506277"/>
                  </a:lnTo>
                  <a:cubicBezTo>
                    <a:pt x="957516" y="522841"/>
                    <a:pt x="955005" y="540509"/>
                    <a:pt x="944794" y="554771"/>
                  </a:cubicBezTo>
                  <a:cubicBezTo>
                    <a:pt x="934583" y="569024"/>
                    <a:pt x="918765" y="577201"/>
                    <a:pt x="901189" y="577201"/>
                  </a:cubicBezTo>
                  <a:close/>
                  <a:moveTo>
                    <a:pt x="53599" y="19593"/>
                  </a:moveTo>
                  <a:cubicBezTo>
                    <a:pt x="42468" y="19593"/>
                    <a:pt x="32424" y="24782"/>
                    <a:pt x="25980" y="33822"/>
                  </a:cubicBezTo>
                  <a:cubicBezTo>
                    <a:pt x="19535" y="42852"/>
                    <a:pt x="17861" y="54051"/>
                    <a:pt x="21460" y="64555"/>
                  </a:cubicBezTo>
                  <a:lnTo>
                    <a:pt x="183161" y="534726"/>
                  </a:lnTo>
                  <a:cubicBezTo>
                    <a:pt x="187847" y="548418"/>
                    <a:pt x="200737" y="557617"/>
                    <a:pt x="215300" y="557617"/>
                  </a:cubicBezTo>
                  <a:lnTo>
                    <a:pt x="901189" y="557617"/>
                  </a:lnTo>
                  <a:cubicBezTo>
                    <a:pt x="912320" y="557617"/>
                    <a:pt x="922364" y="552427"/>
                    <a:pt x="928809" y="543397"/>
                  </a:cubicBezTo>
                  <a:cubicBezTo>
                    <a:pt x="935337" y="534357"/>
                    <a:pt x="936927" y="523150"/>
                    <a:pt x="933328" y="512647"/>
                  </a:cubicBezTo>
                  <a:lnTo>
                    <a:pt x="771627" y="42484"/>
                  </a:lnTo>
                  <a:cubicBezTo>
                    <a:pt x="766940" y="28791"/>
                    <a:pt x="754051" y="19593"/>
                    <a:pt x="739572" y="19593"/>
                  </a:cubicBezTo>
                  <a:lnTo>
                    <a:pt x="53599" y="195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999339" y="2900359"/>
              <a:ext cx="78322" cy="78322"/>
            </a:xfrm>
            <a:custGeom>
              <a:avLst/>
              <a:gdLst/>
              <a:ahLst/>
              <a:cxnLst/>
              <a:rect l="l" t="t" r="r" b="b"/>
              <a:pathLst>
                <a:path w="78322" h="78322" extrusionOk="0">
                  <a:moveTo>
                    <a:pt x="78323" y="39161"/>
                  </a:moveTo>
                  <a:cubicBezTo>
                    <a:pt x="78323" y="60789"/>
                    <a:pt x="60790" y="78323"/>
                    <a:pt x="39161" y="78323"/>
                  </a:cubicBezTo>
                  <a:cubicBezTo>
                    <a:pt x="17533" y="78323"/>
                    <a:pt x="0" y="60790"/>
                    <a:pt x="0" y="39161"/>
                  </a:cubicBezTo>
                  <a:cubicBezTo>
                    <a:pt x="0" y="17533"/>
                    <a:pt x="17533" y="0"/>
                    <a:pt x="39161" y="0"/>
                  </a:cubicBezTo>
                  <a:cubicBezTo>
                    <a:pt x="60790" y="0"/>
                    <a:pt x="78323" y="17533"/>
                    <a:pt x="78323" y="391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989539" y="2890575"/>
              <a:ext cx="97924" cy="97907"/>
            </a:xfrm>
            <a:custGeom>
              <a:avLst/>
              <a:gdLst/>
              <a:ahLst/>
              <a:cxnLst/>
              <a:rect l="l" t="t" r="r" b="b"/>
              <a:pathLst>
                <a:path w="97924" h="97907" extrusionOk="0">
                  <a:moveTo>
                    <a:pt x="48962" y="97908"/>
                  </a:moveTo>
                  <a:cubicBezTo>
                    <a:pt x="21929" y="97908"/>
                    <a:pt x="0" y="75946"/>
                    <a:pt x="0" y="48954"/>
                  </a:cubicBezTo>
                  <a:cubicBezTo>
                    <a:pt x="0" y="21962"/>
                    <a:pt x="21929" y="0"/>
                    <a:pt x="48962" y="0"/>
                  </a:cubicBezTo>
                  <a:cubicBezTo>
                    <a:pt x="75912" y="0"/>
                    <a:pt x="97924" y="21962"/>
                    <a:pt x="97924" y="48954"/>
                  </a:cubicBezTo>
                  <a:cubicBezTo>
                    <a:pt x="97924" y="75946"/>
                    <a:pt x="75912" y="97908"/>
                    <a:pt x="48962" y="97908"/>
                  </a:cubicBezTo>
                  <a:close/>
                  <a:moveTo>
                    <a:pt x="48962" y="19577"/>
                  </a:moveTo>
                  <a:cubicBezTo>
                    <a:pt x="32725" y="19577"/>
                    <a:pt x="19585" y="32759"/>
                    <a:pt x="19585" y="48954"/>
                  </a:cubicBezTo>
                  <a:cubicBezTo>
                    <a:pt x="19585" y="65149"/>
                    <a:pt x="32725" y="78331"/>
                    <a:pt x="48962" y="78331"/>
                  </a:cubicBezTo>
                  <a:cubicBezTo>
                    <a:pt x="65115" y="78331"/>
                    <a:pt x="78339" y="65149"/>
                    <a:pt x="78339" y="48954"/>
                  </a:cubicBezTo>
                  <a:cubicBezTo>
                    <a:pt x="78339" y="32759"/>
                    <a:pt x="65115" y="19577"/>
                    <a:pt x="48962" y="19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68246" y="3215382"/>
              <a:ext cx="929696" cy="57047"/>
            </a:xfrm>
            <a:custGeom>
              <a:avLst/>
              <a:gdLst/>
              <a:ahLst/>
              <a:cxnLst/>
              <a:rect l="l" t="t" r="r" b="b"/>
              <a:pathLst>
                <a:path w="929696" h="57047" extrusionOk="0">
                  <a:moveTo>
                    <a:pt x="929696" y="57047"/>
                  </a:moveTo>
                  <a:lnTo>
                    <a:pt x="27787" y="57047"/>
                  </a:lnTo>
                  <a:cubicBezTo>
                    <a:pt x="12471" y="57047"/>
                    <a:pt x="0" y="44602"/>
                    <a:pt x="0" y="29252"/>
                  </a:cubicBezTo>
                  <a:lnTo>
                    <a:pt x="0" y="0"/>
                  </a:lnTo>
                  <a:lnTo>
                    <a:pt x="872699" y="0"/>
                  </a:lnTo>
                  <a:cubicBezTo>
                    <a:pt x="904169" y="0"/>
                    <a:pt x="929696" y="25544"/>
                    <a:pt x="929696" y="57047"/>
                  </a:cubicBezTo>
                  <a:lnTo>
                    <a:pt x="929696" y="570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58454" y="3205590"/>
              <a:ext cx="949363" cy="76631"/>
            </a:xfrm>
            <a:custGeom>
              <a:avLst/>
              <a:gdLst/>
              <a:ahLst/>
              <a:cxnLst/>
              <a:rect l="l" t="t" r="r" b="b"/>
              <a:pathLst>
                <a:path w="949363" h="76631" extrusionOk="0">
                  <a:moveTo>
                    <a:pt x="939488" y="76632"/>
                  </a:moveTo>
                  <a:lnTo>
                    <a:pt x="37579" y="76632"/>
                  </a:lnTo>
                  <a:cubicBezTo>
                    <a:pt x="16823" y="76632"/>
                    <a:pt x="0" y="59776"/>
                    <a:pt x="0" y="39044"/>
                  </a:cubicBezTo>
                  <a:lnTo>
                    <a:pt x="0" y="9792"/>
                  </a:lnTo>
                  <a:cubicBezTo>
                    <a:pt x="0" y="4386"/>
                    <a:pt x="4352" y="0"/>
                    <a:pt x="9792" y="0"/>
                  </a:cubicBezTo>
                  <a:lnTo>
                    <a:pt x="882490" y="0"/>
                  </a:lnTo>
                  <a:cubicBezTo>
                    <a:pt x="919317" y="0"/>
                    <a:pt x="949364" y="29988"/>
                    <a:pt x="949364" y="66840"/>
                  </a:cubicBezTo>
                  <a:cubicBezTo>
                    <a:pt x="949364" y="72246"/>
                    <a:pt x="944928" y="76632"/>
                    <a:pt x="939571" y="76632"/>
                  </a:cubicBezTo>
                  <a:close/>
                  <a:moveTo>
                    <a:pt x="19584" y="19585"/>
                  </a:moveTo>
                  <a:lnTo>
                    <a:pt x="19584" y="39044"/>
                  </a:lnTo>
                  <a:cubicBezTo>
                    <a:pt x="19584" y="48971"/>
                    <a:pt x="27620" y="57047"/>
                    <a:pt x="37579" y="57047"/>
                  </a:cubicBezTo>
                  <a:lnTo>
                    <a:pt x="928691" y="57047"/>
                  </a:lnTo>
                  <a:cubicBezTo>
                    <a:pt x="924171" y="35671"/>
                    <a:pt x="905173" y="19576"/>
                    <a:pt x="882490" y="19576"/>
                  </a:cubicBezTo>
                  <a:lnTo>
                    <a:pt x="19584" y="195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0671243" y="3541437"/>
              <a:ext cx="16153" cy="937"/>
            </a:xfrm>
            <a:custGeom>
              <a:avLst/>
              <a:gdLst/>
              <a:ahLst/>
              <a:cxnLst/>
              <a:rect l="l" t="t" r="r" b="b"/>
              <a:pathLst>
                <a:path w="16153" h="937" extrusionOk="0">
                  <a:moveTo>
                    <a:pt x="0" y="0"/>
                  </a:moveTo>
                  <a:lnTo>
                    <a:pt x="0" y="0"/>
                  </a:lnTo>
                  <a:cubicBezTo>
                    <a:pt x="5357" y="318"/>
                    <a:pt x="10797" y="644"/>
                    <a:pt x="16153" y="937"/>
                  </a:cubicBezTo>
                  <a:cubicBezTo>
                    <a:pt x="10797" y="628"/>
                    <a:pt x="5357" y="310"/>
                    <a:pt x="0" y="0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0689907" y="3542525"/>
              <a:ext cx="111985" cy="4076"/>
            </a:xfrm>
            <a:custGeom>
              <a:avLst/>
              <a:gdLst/>
              <a:ahLst/>
              <a:cxnLst/>
              <a:rect l="l" t="t" r="r" b="b"/>
              <a:pathLst>
                <a:path w="111985" h="4076" extrusionOk="0">
                  <a:moveTo>
                    <a:pt x="109223" y="3917"/>
                  </a:moveTo>
                  <a:cubicBezTo>
                    <a:pt x="110144" y="3917"/>
                    <a:pt x="111065" y="3992"/>
                    <a:pt x="111985" y="4076"/>
                  </a:cubicBezTo>
                  <a:cubicBezTo>
                    <a:pt x="75996" y="3289"/>
                    <a:pt x="38082" y="2042"/>
                    <a:pt x="0" y="0"/>
                  </a:cubicBezTo>
                  <a:cubicBezTo>
                    <a:pt x="37077" y="1959"/>
                    <a:pt x="74071" y="3214"/>
                    <a:pt x="109223" y="3917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211495" y="3100396"/>
              <a:ext cx="629315" cy="441040"/>
            </a:xfrm>
            <a:custGeom>
              <a:avLst/>
              <a:gdLst/>
              <a:ahLst/>
              <a:cxnLst/>
              <a:rect l="l" t="t" r="r" b="b"/>
              <a:pathLst>
                <a:path w="629315" h="441040" extrusionOk="0">
                  <a:moveTo>
                    <a:pt x="569808" y="98263"/>
                  </a:moveTo>
                  <a:lnTo>
                    <a:pt x="508040" y="97326"/>
                  </a:lnTo>
                  <a:cubicBezTo>
                    <a:pt x="510132" y="106800"/>
                    <a:pt x="511974" y="116358"/>
                    <a:pt x="513480" y="125916"/>
                  </a:cubicBezTo>
                  <a:cubicBezTo>
                    <a:pt x="517916" y="151762"/>
                    <a:pt x="520594" y="177925"/>
                    <a:pt x="521766" y="203854"/>
                  </a:cubicBezTo>
                  <a:cubicBezTo>
                    <a:pt x="525281" y="282026"/>
                    <a:pt x="500340" y="367329"/>
                    <a:pt x="459747" y="441040"/>
                  </a:cubicBezTo>
                  <a:cubicBezTo>
                    <a:pt x="339142" y="433834"/>
                    <a:pt x="220544" y="418484"/>
                    <a:pt x="161957" y="387383"/>
                  </a:cubicBezTo>
                  <a:cubicBezTo>
                    <a:pt x="38840" y="322133"/>
                    <a:pt x="24611" y="213881"/>
                    <a:pt x="24611" y="213881"/>
                  </a:cubicBezTo>
                  <a:cubicBezTo>
                    <a:pt x="24611" y="213881"/>
                    <a:pt x="-413" y="190463"/>
                    <a:pt x="5" y="157721"/>
                  </a:cubicBezTo>
                  <a:cubicBezTo>
                    <a:pt x="591" y="112835"/>
                    <a:pt x="20511" y="126310"/>
                    <a:pt x="22686" y="127875"/>
                  </a:cubicBezTo>
                  <a:cubicBezTo>
                    <a:pt x="20511" y="125757"/>
                    <a:pt x="-2590" y="102105"/>
                    <a:pt x="32898" y="70853"/>
                  </a:cubicBezTo>
                  <a:cubicBezTo>
                    <a:pt x="70142" y="38186"/>
                    <a:pt x="239292" y="124427"/>
                    <a:pt x="256701" y="130302"/>
                  </a:cubicBezTo>
                  <a:cubicBezTo>
                    <a:pt x="274193" y="136178"/>
                    <a:pt x="289761" y="123724"/>
                    <a:pt x="281558" y="108524"/>
                  </a:cubicBezTo>
                  <a:cubicBezTo>
                    <a:pt x="274361" y="95208"/>
                    <a:pt x="223808" y="57612"/>
                    <a:pt x="216778" y="31917"/>
                  </a:cubicBezTo>
                  <a:cubicBezTo>
                    <a:pt x="216443" y="30896"/>
                    <a:pt x="216192" y="29884"/>
                    <a:pt x="216108" y="28787"/>
                  </a:cubicBezTo>
                  <a:cubicBezTo>
                    <a:pt x="215857" y="27138"/>
                    <a:pt x="215857" y="25423"/>
                    <a:pt x="216108" y="23933"/>
                  </a:cubicBezTo>
                  <a:cubicBezTo>
                    <a:pt x="216275" y="23071"/>
                    <a:pt x="216443" y="22284"/>
                    <a:pt x="216778" y="21506"/>
                  </a:cubicBezTo>
                  <a:cubicBezTo>
                    <a:pt x="225482" y="-2858"/>
                    <a:pt x="246239" y="-9043"/>
                    <a:pt x="302650" y="16182"/>
                  </a:cubicBezTo>
                  <a:cubicBezTo>
                    <a:pt x="359061" y="41484"/>
                    <a:pt x="414970" y="95844"/>
                    <a:pt x="414970" y="95844"/>
                  </a:cubicBezTo>
                  <a:lnTo>
                    <a:pt x="629315" y="99134"/>
                  </a:lnTo>
                  <a:lnTo>
                    <a:pt x="569808" y="98272"/>
                  </a:ln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0999331" y="3131217"/>
              <a:ext cx="82022" cy="70731"/>
            </a:xfrm>
            <a:custGeom>
              <a:avLst/>
              <a:gdLst/>
              <a:ahLst/>
              <a:cxnLst/>
              <a:rect l="l" t="t" r="r" b="b"/>
              <a:pathLst>
                <a:path w="82022" h="70731" extrusionOk="0">
                  <a:moveTo>
                    <a:pt x="0" y="70732"/>
                  </a:moveTo>
                  <a:lnTo>
                    <a:pt x="82022" y="0"/>
                  </a:lnTo>
                  <a:cubicBezTo>
                    <a:pt x="80348" y="2118"/>
                    <a:pt x="78758" y="4386"/>
                    <a:pt x="77168" y="6579"/>
                  </a:cubicBezTo>
                  <a:lnTo>
                    <a:pt x="0" y="70732"/>
                  </a:ln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179696" y="3038248"/>
              <a:ext cx="9875" cy="8068"/>
            </a:xfrm>
            <a:custGeom>
              <a:avLst/>
              <a:gdLst/>
              <a:ahLst/>
              <a:cxnLst/>
              <a:rect l="l" t="t" r="r" b="b"/>
              <a:pathLst>
                <a:path w="9875" h="8068" extrusionOk="0">
                  <a:moveTo>
                    <a:pt x="9876" y="1172"/>
                  </a:moveTo>
                  <a:lnTo>
                    <a:pt x="0" y="8068"/>
                  </a:lnTo>
                  <a:lnTo>
                    <a:pt x="9457" y="0"/>
                  </a:lnTo>
                  <a:lnTo>
                    <a:pt x="9542" y="0"/>
                  </a:lnTo>
                  <a:cubicBezTo>
                    <a:pt x="9708" y="394"/>
                    <a:pt x="9793" y="787"/>
                    <a:pt x="9876" y="1172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0211668" y="3244148"/>
              <a:ext cx="8703" cy="12554"/>
            </a:xfrm>
            <a:custGeom>
              <a:avLst/>
              <a:gdLst/>
              <a:ahLst/>
              <a:cxnLst/>
              <a:rect l="l" t="t" r="r" b="b"/>
              <a:pathLst>
                <a:path w="8703" h="12554" extrusionOk="0">
                  <a:moveTo>
                    <a:pt x="8704" y="12554"/>
                  </a:moveTo>
                  <a:cubicBezTo>
                    <a:pt x="8704" y="12554"/>
                    <a:pt x="3599" y="7926"/>
                    <a:pt x="837" y="0"/>
                  </a:cubicBezTo>
                  <a:cubicBezTo>
                    <a:pt x="418" y="2712"/>
                    <a:pt x="167" y="5884"/>
                    <a:pt x="0" y="9366"/>
                  </a:cubicBezTo>
                  <a:cubicBezTo>
                    <a:pt x="4687" y="9399"/>
                    <a:pt x="8704" y="12554"/>
                    <a:pt x="8704" y="125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0427415" y="3100396"/>
              <a:ext cx="297560" cy="125924"/>
            </a:xfrm>
            <a:custGeom>
              <a:avLst/>
              <a:gdLst/>
              <a:ahLst/>
              <a:cxnLst/>
              <a:rect l="l" t="t" r="r" b="b"/>
              <a:pathLst>
                <a:path w="297560" h="125924" extrusionOk="0">
                  <a:moveTo>
                    <a:pt x="297561" y="125916"/>
                  </a:moveTo>
                  <a:lnTo>
                    <a:pt x="185157" y="124192"/>
                  </a:lnTo>
                  <a:cubicBezTo>
                    <a:pt x="185157" y="124192"/>
                    <a:pt x="129164" y="69756"/>
                    <a:pt x="72837" y="44530"/>
                  </a:cubicBezTo>
                  <a:cubicBezTo>
                    <a:pt x="35425" y="27766"/>
                    <a:pt x="13747" y="24870"/>
                    <a:pt x="858" y="31917"/>
                  </a:cubicBezTo>
                  <a:cubicBezTo>
                    <a:pt x="523" y="30896"/>
                    <a:pt x="272" y="29884"/>
                    <a:pt x="189" y="28787"/>
                  </a:cubicBezTo>
                  <a:cubicBezTo>
                    <a:pt x="-63" y="27138"/>
                    <a:pt x="-63" y="25423"/>
                    <a:pt x="189" y="23933"/>
                  </a:cubicBezTo>
                  <a:cubicBezTo>
                    <a:pt x="356" y="23071"/>
                    <a:pt x="523" y="22284"/>
                    <a:pt x="858" y="21506"/>
                  </a:cubicBezTo>
                  <a:cubicBezTo>
                    <a:pt x="9562" y="-2858"/>
                    <a:pt x="30319" y="-9043"/>
                    <a:pt x="86730" y="16182"/>
                  </a:cubicBezTo>
                  <a:cubicBezTo>
                    <a:pt x="143141" y="41484"/>
                    <a:pt x="199050" y="95844"/>
                    <a:pt x="199050" y="95844"/>
                  </a:cubicBezTo>
                  <a:lnTo>
                    <a:pt x="292120" y="97334"/>
                  </a:lnTo>
                  <a:cubicBezTo>
                    <a:pt x="294213" y="106809"/>
                    <a:pt x="296054" y="116367"/>
                    <a:pt x="297561" y="125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0224892" y="3163889"/>
              <a:ext cx="256383" cy="96617"/>
            </a:xfrm>
            <a:custGeom>
              <a:avLst/>
              <a:gdLst/>
              <a:ahLst/>
              <a:cxnLst/>
              <a:rect l="l" t="t" r="r" b="b"/>
              <a:pathLst>
                <a:path w="256383" h="96617" extrusionOk="0">
                  <a:moveTo>
                    <a:pt x="5524" y="35691"/>
                  </a:moveTo>
                  <a:cubicBezTo>
                    <a:pt x="42768" y="2966"/>
                    <a:pt x="211919" y="89240"/>
                    <a:pt x="229327" y="95132"/>
                  </a:cubicBezTo>
                  <a:cubicBezTo>
                    <a:pt x="246736" y="101016"/>
                    <a:pt x="262387" y="88529"/>
                    <a:pt x="254101" y="73313"/>
                  </a:cubicBezTo>
                  <a:cubicBezTo>
                    <a:pt x="253348" y="71907"/>
                    <a:pt x="252008" y="70141"/>
                    <a:pt x="250334" y="68224"/>
                  </a:cubicBezTo>
                  <a:cubicBezTo>
                    <a:pt x="248075" y="68074"/>
                    <a:pt x="245731" y="67638"/>
                    <a:pt x="243305" y="66827"/>
                  </a:cubicBezTo>
                  <a:cubicBezTo>
                    <a:pt x="225895" y="60943"/>
                    <a:pt x="56746" y="-25340"/>
                    <a:pt x="19501" y="7386"/>
                  </a:cubicBezTo>
                  <a:cubicBezTo>
                    <a:pt x="4938" y="20224"/>
                    <a:pt x="334" y="31758"/>
                    <a:pt x="0" y="41065"/>
                  </a:cubicBezTo>
                  <a:cubicBezTo>
                    <a:pt x="1674" y="39299"/>
                    <a:pt x="3515" y="37516"/>
                    <a:pt x="5524" y="356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0661431" y="3531641"/>
              <a:ext cx="35776" cy="20517"/>
            </a:xfrm>
            <a:custGeom>
              <a:avLst/>
              <a:gdLst/>
              <a:ahLst/>
              <a:cxnLst/>
              <a:rect l="l" t="t" r="r" b="b"/>
              <a:pathLst>
                <a:path w="35776" h="20517" extrusionOk="0">
                  <a:moveTo>
                    <a:pt x="25965" y="20517"/>
                  </a:moveTo>
                  <a:cubicBezTo>
                    <a:pt x="25797" y="20517"/>
                    <a:pt x="25631" y="20517"/>
                    <a:pt x="25463" y="20501"/>
                  </a:cubicBezTo>
                  <a:cubicBezTo>
                    <a:pt x="20943" y="20258"/>
                    <a:pt x="16424" y="19990"/>
                    <a:pt x="11904" y="19722"/>
                  </a:cubicBezTo>
                  <a:lnTo>
                    <a:pt x="9226" y="19563"/>
                  </a:lnTo>
                  <a:cubicBezTo>
                    <a:pt x="3785" y="19245"/>
                    <a:pt x="-315" y="14609"/>
                    <a:pt x="19" y="9210"/>
                  </a:cubicBezTo>
                  <a:cubicBezTo>
                    <a:pt x="354" y="3812"/>
                    <a:pt x="4873" y="-248"/>
                    <a:pt x="10314" y="12"/>
                  </a:cubicBezTo>
                  <a:lnTo>
                    <a:pt x="10398" y="12"/>
                  </a:lnTo>
                  <a:lnTo>
                    <a:pt x="26551" y="949"/>
                  </a:lnTo>
                  <a:cubicBezTo>
                    <a:pt x="31991" y="1259"/>
                    <a:pt x="36093" y="5879"/>
                    <a:pt x="35757" y="11269"/>
                  </a:cubicBezTo>
                  <a:cubicBezTo>
                    <a:pt x="35507" y="16483"/>
                    <a:pt x="31154" y="20517"/>
                    <a:pt x="25965" y="205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0680180" y="3532746"/>
              <a:ext cx="131356" cy="23647"/>
            </a:xfrm>
            <a:custGeom>
              <a:avLst/>
              <a:gdLst/>
              <a:ahLst/>
              <a:cxnLst/>
              <a:rect l="l" t="t" r="r" b="b"/>
              <a:pathLst>
                <a:path w="131356" h="23647" extrusionOk="0">
                  <a:moveTo>
                    <a:pt x="121712" y="23647"/>
                  </a:moveTo>
                  <a:lnTo>
                    <a:pt x="121461" y="23647"/>
                  </a:lnTo>
                  <a:cubicBezTo>
                    <a:pt x="80785" y="22760"/>
                    <a:pt x="44127" y="21430"/>
                    <a:pt x="9225" y="19563"/>
                  </a:cubicBezTo>
                  <a:cubicBezTo>
                    <a:pt x="3868" y="19270"/>
                    <a:pt x="-316" y="14667"/>
                    <a:pt x="19" y="9268"/>
                  </a:cubicBezTo>
                  <a:cubicBezTo>
                    <a:pt x="270" y="3870"/>
                    <a:pt x="4956" y="-248"/>
                    <a:pt x="10313" y="12"/>
                  </a:cubicBezTo>
                  <a:cubicBezTo>
                    <a:pt x="45130" y="1853"/>
                    <a:pt x="81706" y="3167"/>
                    <a:pt x="119035" y="3912"/>
                  </a:cubicBezTo>
                  <a:cubicBezTo>
                    <a:pt x="120123" y="3912"/>
                    <a:pt x="121210" y="3987"/>
                    <a:pt x="122298" y="4079"/>
                  </a:cubicBezTo>
                  <a:cubicBezTo>
                    <a:pt x="127571" y="4515"/>
                    <a:pt x="131673" y="9068"/>
                    <a:pt x="131337" y="14349"/>
                  </a:cubicBezTo>
                  <a:cubicBezTo>
                    <a:pt x="131086" y="19563"/>
                    <a:pt x="126902" y="23639"/>
                    <a:pt x="121712" y="236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201704" y="3090599"/>
              <a:ext cx="648900" cy="460630"/>
            </a:xfrm>
            <a:custGeom>
              <a:avLst/>
              <a:gdLst/>
              <a:ahLst/>
              <a:cxnLst/>
              <a:rect l="l" t="t" r="r" b="b"/>
              <a:pathLst>
                <a:path w="648900" h="460630" extrusionOk="0">
                  <a:moveTo>
                    <a:pt x="469539" y="460622"/>
                  </a:moveTo>
                  <a:cubicBezTo>
                    <a:pt x="469288" y="460622"/>
                    <a:pt x="469121" y="460622"/>
                    <a:pt x="468953" y="460605"/>
                  </a:cubicBezTo>
                  <a:cubicBezTo>
                    <a:pt x="320393" y="451725"/>
                    <a:pt x="218870" y="433295"/>
                    <a:pt x="167146" y="405826"/>
                  </a:cubicBezTo>
                  <a:cubicBezTo>
                    <a:pt x="51728" y="344644"/>
                    <a:pt x="28796" y="247816"/>
                    <a:pt x="25197" y="228298"/>
                  </a:cubicBezTo>
                  <a:cubicBezTo>
                    <a:pt x="18334" y="220883"/>
                    <a:pt x="-331" y="197942"/>
                    <a:pt x="4" y="167384"/>
                  </a:cubicBezTo>
                  <a:cubicBezTo>
                    <a:pt x="172" y="153282"/>
                    <a:pt x="1929" y="133780"/>
                    <a:pt x="15070" y="126926"/>
                  </a:cubicBezTo>
                  <a:cubicBezTo>
                    <a:pt x="13898" y="123235"/>
                    <a:pt x="13228" y="119033"/>
                    <a:pt x="13312" y="114413"/>
                  </a:cubicBezTo>
                  <a:cubicBezTo>
                    <a:pt x="13647" y="100227"/>
                    <a:pt x="21347" y="86383"/>
                    <a:pt x="36245" y="73302"/>
                  </a:cubicBezTo>
                  <a:cubicBezTo>
                    <a:pt x="67715" y="45632"/>
                    <a:pt x="162207" y="82634"/>
                    <a:pt x="250507" y="122482"/>
                  </a:cubicBezTo>
                  <a:cubicBezTo>
                    <a:pt x="259462" y="126516"/>
                    <a:pt x="267162" y="129997"/>
                    <a:pt x="269589" y="130818"/>
                  </a:cubicBezTo>
                  <a:cubicBezTo>
                    <a:pt x="275615" y="132835"/>
                    <a:pt x="280805" y="131420"/>
                    <a:pt x="282897" y="128985"/>
                  </a:cubicBezTo>
                  <a:cubicBezTo>
                    <a:pt x="283316" y="128432"/>
                    <a:pt x="284739" y="126758"/>
                    <a:pt x="282729" y="122984"/>
                  </a:cubicBezTo>
                  <a:cubicBezTo>
                    <a:pt x="280805" y="119435"/>
                    <a:pt x="271515" y="110521"/>
                    <a:pt x="263312" y="102662"/>
                  </a:cubicBezTo>
                  <a:cubicBezTo>
                    <a:pt x="245066" y="85061"/>
                    <a:pt x="222217" y="63158"/>
                    <a:pt x="217112" y="44301"/>
                  </a:cubicBezTo>
                  <a:cubicBezTo>
                    <a:pt x="216610" y="42694"/>
                    <a:pt x="216275" y="40995"/>
                    <a:pt x="216108" y="39263"/>
                  </a:cubicBezTo>
                  <a:cubicBezTo>
                    <a:pt x="215857" y="37354"/>
                    <a:pt x="215857" y="34659"/>
                    <a:pt x="216275" y="32190"/>
                  </a:cubicBezTo>
                  <a:cubicBezTo>
                    <a:pt x="216526" y="30684"/>
                    <a:pt x="216777" y="29236"/>
                    <a:pt x="217447" y="27654"/>
                  </a:cubicBezTo>
                  <a:cubicBezTo>
                    <a:pt x="221799" y="15610"/>
                    <a:pt x="228746" y="7533"/>
                    <a:pt x="238789" y="3290"/>
                  </a:cubicBezTo>
                  <a:cubicBezTo>
                    <a:pt x="255445" y="-3791"/>
                    <a:pt x="279382" y="453"/>
                    <a:pt x="316459" y="17041"/>
                  </a:cubicBezTo>
                  <a:cubicBezTo>
                    <a:pt x="367179" y="39781"/>
                    <a:pt x="416476" y="84358"/>
                    <a:pt x="428779" y="95908"/>
                  </a:cubicBezTo>
                  <a:lnTo>
                    <a:pt x="639275" y="99139"/>
                  </a:lnTo>
                  <a:cubicBezTo>
                    <a:pt x="644631" y="99222"/>
                    <a:pt x="648984" y="103667"/>
                    <a:pt x="648900" y="109073"/>
                  </a:cubicBezTo>
                  <a:cubicBezTo>
                    <a:pt x="648816" y="114430"/>
                    <a:pt x="644464" y="118715"/>
                    <a:pt x="639107" y="118715"/>
                  </a:cubicBezTo>
                  <a:lnTo>
                    <a:pt x="638940" y="118715"/>
                  </a:lnTo>
                  <a:lnTo>
                    <a:pt x="579432" y="117853"/>
                  </a:lnTo>
                  <a:lnTo>
                    <a:pt x="579432" y="117853"/>
                  </a:lnTo>
                  <a:lnTo>
                    <a:pt x="529884" y="117100"/>
                  </a:lnTo>
                  <a:cubicBezTo>
                    <a:pt x="531056" y="123193"/>
                    <a:pt x="532060" y="128851"/>
                    <a:pt x="532897" y="134216"/>
                  </a:cubicBezTo>
                  <a:cubicBezTo>
                    <a:pt x="537250" y="159308"/>
                    <a:pt x="540095" y="185940"/>
                    <a:pt x="541350" y="213216"/>
                  </a:cubicBezTo>
                  <a:cubicBezTo>
                    <a:pt x="544782" y="289346"/>
                    <a:pt x="522268" y="375403"/>
                    <a:pt x="478076" y="455567"/>
                  </a:cubicBezTo>
                  <a:cubicBezTo>
                    <a:pt x="476318" y="458705"/>
                    <a:pt x="473055" y="460630"/>
                    <a:pt x="469539" y="460630"/>
                  </a:cubicBezTo>
                  <a:close/>
                  <a:moveTo>
                    <a:pt x="23858" y="144368"/>
                  </a:moveTo>
                  <a:cubicBezTo>
                    <a:pt x="23941" y="144418"/>
                    <a:pt x="19841" y="148084"/>
                    <a:pt x="19590" y="167627"/>
                  </a:cubicBezTo>
                  <a:cubicBezTo>
                    <a:pt x="19255" y="195490"/>
                    <a:pt x="40848" y="216347"/>
                    <a:pt x="41099" y="216556"/>
                  </a:cubicBezTo>
                  <a:cubicBezTo>
                    <a:pt x="42773" y="218096"/>
                    <a:pt x="43777" y="220172"/>
                    <a:pt x="44112" y="222398"/>
                  </a:cubicBezTo>
                  <a:cubicBezTo>
                    <a:pt x="44196" y="223419"/>
                    <a:pt x="59512" y="326608"/>
                    <a:pt x="176268" y="388526"/>
                  </a:cubicBezTo>
                  <a:cubicBezTo>
                    <a:pt x="224896" y="414304"/>
                    <a:pt x="321565" y="431847"/>
                    <a:pt x="463848" y="440677"/>
                  </a:cubicBezTo>
                  <a:cubicBezTo>
                    <a:pt x="504441" y="365200"/>
                    <a:pt x="524946" y="284961"/>
                    <a:pt x="521766" y="214095"/>
                  </a:cubicBezTo>
                  <a:cubicBezTo>
                    <a:pt x="520594" y="187639"/>
                    <a:pt x="517832" y="161827"/>
                    <a:pt x="513647" y="137379"/>
                  </a:cubicBezTo>
                  <a:cubicBezTo>
                    <a:pt x="512643" y="130968"/>
                    <a:pt x="511387" y="124181"/>
                    <a:pt x="509881" y="116732"/>
                  </a:cubicBezTo>
                  <a:lnTo>
                    <a:pt x="424594" y="115426"/>
                  </a:lnTo>
                  <a:cubicBezTo>
                    <a:pt x="422168" y="115384"/>
                    <a:pt x="419740" y="114397"/>
                    <a:pt x="417983" y="112656"/>
                  </a:cubicBezTo>
                  <a:cubicBezTo>
                    <a:pt x="417397" y="112120"/>
                    <a:pt x="362576" y="59182"/>
                    <a:pt x="308424" y="34910"/>
                  </a:cubicBezTo>
                  <a:cubicBezTo>
                    <a:pt x="278043" y="21310"/>
                    <a:pt x="257202" y="16723"/>
                    <a:pt x="246489" y="21310"/>
                  </a:cubicBezTo>
                  <a:cubicBezTo>
                    <a:pt x="243225" y="22691"/>
                    <a:pt x="239040" y="25444"/>
                    <a:pt x="235776" y="34617"/>
                  </a:cubicBezTo>
                  <a:cubicBezTo>
                    <a:pt x="235525" y="35664"/>
                    <a:pt x="235525" y="36383"/>
                    <a:pt x="235609" y="37179"/>
                  </a:cubicBezTo>
                  <a:cubicBezTo>
                    <a:pt x="235692" y="38099"/>
                    <a:pt x="235776" y="38401"/>
                    <a:pt x="235860" y="38827"/>
                  </a:cubicBezTo>
                  <a:cubicBezTo>
                    <a:pt x="239710" y="52771"/>
                    <a:pt x="261219" y="73444"/>
                    <a:pt x="276955" y="88543"/>
                  </a:cubicBezTo>
                  <a:cubicBezTo>
                    <a:pt x="289425" y="100603"/>
                    <a:pt x="296707" y="107717"/>
                    <a:pt x="299971" y="113660"/>
                  </a:cubicBezTo>
                  <a:cubicBezTo>
                    <a:pt x="305160" y="123360"/>
                    <a:pt x="304407" y="133797"/>
                    <a:pt x="297879" y="141581"/>
                  </a:cubicBezTo>
                  <a:cubicBezTo>
                    <a:pt x="290179" y="150754"/>
                    <a:pt x="276536" y="153834"/>
                    <a:pt x="263396" y="149365"/>
                  </a:cubicBezTo>
                  <a:cubicBezTo>
                    <a:pt x="260132" y="148277"/>
                    <a:pt x="254273" y="145665"/>
                    <a:pt x="242472" y="140317"/>
                  </a:cubicBezTo>
                  <a:cubicBezTo>
                    <a:pt x="131658" y="90300"/>
                    <a:pt x="66543" y="72682"/>
                    <a:pt x="49134" y="87999"/>
                  </a:cubicBezTo>
                  <a:cubicBezTo>
                    <a:pt x="38588" y="97314"/>
                    <a:pt x="33148" y="106362"/>
                    <a:pt x="32897" y="114882"/>
                  </a:cubicBezTo>
                  <a:cubicBezTo>
                    <a:pt x="32729" y="123938"/>
                    <a:pt x="38672" y="129972"/>
                    <a:pt x="39342" y="130642"/>
                  </a:cubicBezTo>
                  <a:cubicBezTo>
                    <a:pt x="43025" y="134207"/>
                    <a:pt x="43359" y="140016"/>
                    <a:pt x="40011" y="143941"/>
                  </a:cubicBezTo>
                  <a:cubicBezTo>
                    <a:pt x="36747" y="147883"/>
                    <a:pt x="30972" y="148620"/>
                    <a:pt x="26787" y="145623"/>
                  </a:cubicBezTo>
                  <a:cubicBezTo>
                    <a:pt x="25699" y="144820"/>
                    <a:pt x="24444" y="144360"/>
                    <a:pt x="23941" y="144360"/>
                  </a:cubicBezTo>
                  <a:lnTo>
                    <a:pt x="23858" y="1443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989539" y="3121436"/>
              <a:ext cx="101582" cy="90314"/>
            </a:xfrm>
            <a:custGeom>
              <a:avLst/>
              <a:gdLst/>
              <a:ahLst/>
              <a:cxnLst/>
              <a:rect l="l" t="t" r="r" b="b"/>
              <a:pathLst>
                <a:path w="101582" h="90314" extrusionOk="0">
                  <a:moveTo>
                    <a:pt x="9792" y="90306"/>
                  </a:moveTo>
                  <a:cubicBezTo>
                    <a:pt x="7030" y="90306"/>
                    <a:pt x="4268" y="89126"/>
                    <a:pt x="2343" y="86841"/>
                  </a:cubicBezTo>
                  <a:cubicBezTo>
                    <a:pt x="-1172" y="82739"/>
                    <a:pt x="-670" y="76605"/>
                    <a:pt x="3431" y="73106"/>
                  </a:cubicBezTo>
                  <a:lnTo>
                    <a:pt x="85369" y="2383"/>
                  </a:lnTo>
                  <a:cubicBezTo>
                    <a:pt x="89220" y="-915"/>
                    <a:pt x="94911" y="-772"/>
                    <a:pt x="98510" y="2701"/>
                  </a:cubicBezTo>
                  <a:cubicBezTo>
                    <a:pt x="102193" y="6166"/>
                    <a:pt x="102611" y="11832"/>
                    <a:pt x="99514" y="15816"/>
                  </a:cubicBezTo>
                  <a:cubicBezTo>
                    <a:pt x="97924" y="17817"/>
                    <a:pt x="96417" y="19976"/>
                    <a:pt x="94911" y="22068"/>
                  </a:cubicBezTo>
                  <a:cubicBezTo>
                    <a:pt x="94408" y="22746"/>
                    <a:pt x="93823" y="23366"/>
                    <a:pt x="93237" y="23901"/>
                  </a:cubicBezTo>
                  <a:lnTo>
                    <a:pt x="16069" y="88046"/>
                  </a:lnTo>
                  <a:cubicBezTo>
                    <a:pt x="14228" y="89569"/>
                    <a:pt x="12052" y="90314"/>
                    <a:pt x="9792" y="903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1169949" y="3028642"/>
              <a:ext cx="29544" cy="27458"/>
            </a:xfrm>
            <a:custGeom>
              <a:avLst/>
              <a:gdLst/>
              <a:ahLst/>
              <a:cxnLst/>
              <a:rect l="l" t="t" r="r" b="b"/>
              <a:pathLst>
                <a:path w="29544" h="27458" extrusionOk="0">
                  <a:moveTo>
                    <a:pt x="9747" y="27458"/>
                  </a:moveTo>
                  <a:cubicBezTo>
                    <a:pt x="6818" y="27458"/>
                    <a:pt x="3972" y="26153"/>
                    <a:pt x="2047" y="23667"/>
                  </a:cubicBezTo>
                  <a:cubicBezTo>
                    <a:pt x="-1134" y="19541"/>
                    <a:pt x="-548" y="13632"/>
                    <a:pt x="3386" y="10234"/>
                  </a:cubicBezTo>
                  <a:lnTo>
                    <a:pt x="12844" y="2174"/>
                  </a:lnTo>
                  <a:cubicBezTo>
                    <a:pt x="17615" y="-1935"/>
                    <a:pt x="25900" y="48"/>
                    <a:pt x="28328" y="5882"/>
                  </a:cubicBezTo>
                  <a:cubicBezTo>
                    <a:pt x="28411" y="6166"/>
                    <a:pt x="28746" y="7045"/>
                    <a:pt x="28829" y="7346"/>
                  </a:cubicBezTo>
                  <a:cubicBezTo>
                    <a:pt x="30588" y="11590"/>
                    <a:pt x="28997" y="16185"/>
                    <a:pt x="25231" y="18813"/>
                  </a:cubicBezTo>
                  <a:lnTo>
                    <a:pt x="15355" y="25701"/>
                  </a:lnTo>
                  <a:cubicBezTo>
                    <a:pt x="13681" y="26889"/>
                    <a:pt x="11756" y="27458"/>
                    <a:pt x="9747" y="274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0661429" y="2955452"/>
              <a:ext cx="823161" cy="618257"/>
            </a:xfrm>
            <a:custGeom>
              <a:avLst/>
              <a:gdLst/>
              <a:ahLst/>
              <a:cxnLst/>
              <a:rect l="l" t="t" r="r" b="b"/>
              <a:pathLst>
                <a:path w="823161" h="618257" extrusionOk="0">
                  <a:moveTo>
                    <a:pt x="272200" y="618258"/>
                  </a:moveTo>
                  <a:cubicBezTo>
                    <a:pt x="253704" y="618258"/>
                    <a:pt x="232026" y="614307"/>
                    <a:pt x="209010" y="610131"/>
                  </a:cubicBezTo>
                  <a:cubicBezTo>
                    <a:pt x="186077" y="605963"/>
                    <a:pt x="162391" y="601653"/>
                    <a:pt x="140128" y="600933"/>
                  </a:cubicBezTo>
                  <a:cubicBezTo>
                    <a:pt x="138873" y="600841"/>
                    <a:pt x="138287" y="600790"/>
                    <a:pt x="137701" y="600790"/>
                  </a:cubicBezTo>
                  <a:lnTo>
                    <a:pt x="112927" y="600238"/>
                  </a:lnTo>
                  <a:cubicBezTo>
                    <a:pt x="98615" y="599836"/>
                    <a:pt x="84220" y="599368"/>
                    <a:pt x="69656" y="598748"/>
                  </a:cubicBezTo>
                  <a:lnTo>
                    <a:pt x="68568" y="598706"/>
                  </a:lnTo>
                  <a:cubicBezTo>
                    <a:pt x="64299" y="598564"/>
                    <a:pt x="60031" y="598405"/>
                    <a:pt x="55679" y="598187"/>
                  </a:cubicBezTo>
                  <a:cubicBezTo>
                    <a:pt x="47309" y="597836"/>
                    <a:pt x="38856" y="597409"/>
                    <a:pt x="30402" y="596982"/>
                  </a:cubicBezTo>
                  <a:lnTo>
                    <a:pt x="27976" y="596857"/>
                  </a:lnTo>
                  <a:cubicBezTo>
                    <a:pt x="27054" y="596781"/>
                    <a:pt x="26553" y="596714"/>
                    <a:pt x="25967" y="596714"/>
                  </a:cubicBezTo>
                  <a:lnTo>
                    <a:pt x="9227" y="595760"/>
                  </a:lnTo>
                  <a:cubicBezTo>
                    <a:pt x="5880" y="595559"/>
                    <a:pt x="2867" y="593660"/>
                    <a:pt x="1193" y="590722"/>
                  </a:cubicBezTo>
                  <a:cubicBezTo>
                    <a:pt x="-398" y="587776"/>
                    <a:pt x="-398" y="584202"/>
                    <a:pt x="1193" y="581256"/>
                  </a:cubicBezTo>
                  <a:cubicBezTo>
                    <a:pt x="43710" y="504213"/>
                    <a:pt x="65304" y="421823"/>
                    <a:pt x="62040" y="349250"/>
                  </a:cubicBezTo>
                  <a:cubicBezTo>
                    <a:pt x="60868" y="322844"/>
                    <a:pt x="58106" y="297032"/>
                    <a:pt x="53921" y="272535"/>
                  </a:cubicBezTo>
                  <a:cubicBezTo>
                    <a:pt x="52582" y="264048"/>
                    <a:pt x="50824" y="255143"/>
                    <a:pt x="48565" y="244329"/>
                  </a:cubicBezTo>
                  <a:cubicBezTo>
                    <a:pt x="47895" y="241408"/>
                    <a:pt x="48649" y="238361"/>
                    <a:pt x="50574" y="236060"/>
                  </a:cubicBezTo>
                  <a:cubicBezTo>
                    <a:pt x="52415" y="233792"/>
                    <a:pt x="55177" y="232478"/>
                    <a:pt x="58106" y="232478"/>
                  </a:cubicBezTo>
                  <a:lnTo>
                    <a:pt x="58274" y="232478"/>
                  </a:lnTo>
                  <a:lnTo>
                    <a:pt x="177707" y="234260"/>
                  </a:lnTo>
                  <a:lnTo>
                    <a:pt x="182646" y="232511"/>
                  </a:lnTo>
                  <a:cubicBezTo>
                    <a:pt x="232277" y="214634"/>
                    <a:pt x="287349" y="215638"/>
                    <a:pt x="336228" y="235189"/>
                  </a:cubicBezTo>
                  <a:lnTo>
                    <a:pt x="407871" y="175631"/>
                  </a:lnTo>
                  <a:cubicBezTo>
                    <a:pt x="409294" y="173648"/>
                    <a:pt x="410717" y="171647"/>
                    <a:pt x="412224" y="169756"/>
                  </a:cubicBezTo>
                  <a:cubicBezTo>
                    <a:pt x="424444" y="153402"/>
                    <a:pt x="438588" y="137926"/>
                    <a:pt x="454072" y="123932"/>
                  </a:cubicBezTo>
                  <a:cubicBezTo>
                    <a:pt x="454407" y="123664"/>
                    <a:pt x="454741" y="123413"/>
                    <a:pt x="455076" y="123179"/>
                  </a:cubicBezTo>
                  <a:lnTo>
                    <a:pt x="522619" y="75874"/>
                  </a:lnTo>
                  <a:lnTo>
                    <a:pt x="527892" y="62458"/>
                  </a:lnTo>
                  <a:cubicBezTo>
                    <a:pt x="536178" y="41559"/>
                    <a:pt x="547059" y="21890"/>
                    <a:pt x="560366" y="3971"/>
                  </a:cubicBezTo>
                  <a:cubicBezTo>
                    <a:pt x="563546" y="-381"/>
                    <a:pt x="569657" y="-1294"/>
                    <a:pt x="574008" y="1920"/>
                  </a:cubicBezTo>
                  <a:cubicBezTo>
                    <a:pt x="578360" y="5134"/>
                    <a:pt x="579282" y="11269"/>
                    <a:pt x="576100" y="15613"/>
                  </a:cubicBezTo>
                  <a:cubicBezTo>
                    <a:pt x="563798" y="32168"/>
                    <a:pt x="553754" y="50338"/>
                    <a:pt x="546137" y="69622"/>
                  </a:cubicBezTo>
                  <a:lnTo>
                    <a:pt x="539777" y="85817"/>
                  </a:lnTo>
                  <a:cubicBezTo>
                    <a:pt x="539107" y="87642"/>
                    <a:pt x="537852" y="89215"/>
                    <a:pt x="536178" y="90320"/>
                  </a:cubicBezTo>
                  <a:lnTo>
                    <a:pt x="523875" y="98882"/>
                  </a:lnTo>
                  <a:lnTo>
                    <a:pt x="466794" y="138872"/>
                  </a:lnTo>
                  <a:cubicBezTo>
                    <a:pt x="452315" y="151912"/>
                    <a:pt x="439174" y="166299"/>
                    <a:pt x="427792" y="181632"/>
                  </a:cubicBezTo>
                  <a:cubicBezTo>
                    <a:pt x="426034" y="183800"/>
                    <a:pt x="424527" y="185951"/>
                    <a:pt x="423021" y="188043"/>
                  </a:cubicBezTo>
                  <a:cubicBezTo>
                    <a:pt x="422518" y="188721"/>
                    <a:pt x="421933" y="189341"/>
                    <a:pt x="421347" y="189876"/>
                  </a:cubicBezTo>
                  <a:lnTo>
                    <a:pt x="344179" y="254021"/>
                  </a:lnTo>
                  <a:cubicBezTo>
                    <a:pt x="341333" y="256390"/>
                    <a:pt x="337400" y="256934"/>
                    <a:pt x="333968" y="255486"/>
                  </a:cubicBezTo>
                  <a:cubicBezTo>
                    <a:pt x="309194" y="244739"/>
                    <a:pt x="282830" y="239291"/>
                    <a:pt x="255880" y="239291"/>
                  </a:cubicBezTo>
                  <a:cubicBezTo>
                    <a:pt x="233114" y="239291"/>
                    <a:pt x="210684" y="243208"/>
                    <a:pt x="189258" y="250933"/>
                  </a:cubicBezTo>
                  <a:lnTo>
                    <a:pt x="182646" y="253285"/>
                  </a:lnTo>
                  <a:cubicBezTo>
                    <a:pt x="181558" y="253686"/>
                    <a:pt x="180470" y="253828"/>
                    <a:pt x="179215" y="253862"/>
                  </a:cubicBezTo>
                  <a:lnTo>
                    <a:pt x="70158" y="252238"/>
                  </a:lnTo>
                  <a:cubicBezTo>
                    <a:pt x="71330" y="258373"/>
                    <a:pt x="72335" y="263964"/>
                    <a:pt x="73171" y="269354"/>
                  </a:cubicBezTo>
                  <a:cubicBezTo>
                    <a:pt x="77524" y="294505"/>
                    <a:pt x="80369" y="321137"/>
                    <a:pt x="81624" y="348355"/>
                  </a:cubicBezTo>
                  <a:cubicBezTo>
                    <a:pt x="84805" y="420191"/>
                    <a:pt x="65053" y="500866"/>
                    <a:pt x="25632" y="577088"/>
                  </a:cubicBezTo>
                  <a:lnTo>
                    <a:pt x="26553" y="577138"/>
                  </a:lnTo>
                  <a:cubicBezTo>
                    <a:pt x="27139" y="577138"/>
                    <a:pt x="28394" y="577222"/>
                    <a:pt x="29482" y="577330"/>
                  </a:cubicBezTo>
                  <a:lnTo>
                    <a:pt x="31407" y="577423"/>
                  </a:lnTo>
                  <a:cubicBezTo>
                    <a:pt x="39861" y="577841"/>
                    <a:pt x="48230" y="578268"/>
                    <a:pt x="56683" y="578619"/>
                  </a:cubicBezTo>
                  <a:cubicBezTo>
                    <a:pt x="60951" y="578845"/>
                    <a:pt x="65053" y="578988"/>
                    <a:pt x="69238" y="579130"/>
                  </a:cubicBezTo>
                  <a:lnTo>
                    <a:pt x="70410" y="579172"/>
                  </a:lnTo>
                  <a:cubicBezTo>
                    <a:pt x="84972" y="579791"/>
                    <a:pt x="99201" y="580268"/>
                    <a:pt x="113346" y="580645"/>
                  </a:cubicBezTo>
                  <a:lnTo>
                    <a:pt x="137868" y="581197"/>
                  </a:lnTo>
                  <a:cubicBezTo>
                    <a:pt x="139040" y="581231"/>
                    <a:pt x="139961" y="581272"/>
                    <a:pt x="141049" y="581365"/>
                  </a:cubicBezTo>
                  <a:cubicBezTo>
                    <a:pt x="164484" y="582118"/>
                    <a:pt x="188923" y="586562"/>
                    <a:pt x="212525" y="590856"/>
                  </a:cubicBezTo>
                  <a:cubicBezTo>
                    <a:pt x="235039" y="594948"/>
                    <a:pt x="256215" y="598765"/>
                    <a:pt x="273205" y="598656"/>
                  </a:cubicBezTo>
                  <a:cubicBezTo>
                    <a:pt x="333299" y="598204"/>
                    <a:pt x="488471" y="554758"/>
                    <a:pt x="551243" y="494019"/>
                  </a:cubicBezTo>
                  <a:cubicBezTo>
                    <a:pt x="551996" y="493258"/>
                    <a:pt x="552917" y="492630"/>
                    <a:pt x="553921" y="492170"/>
                  </a:cubicBezTo>
                  <a:cubicBezTo>
                    <a:pt x="584470" y="478084"/>
                    <a:pt x="638706" y="437240"/>
                    <a:pt x="692187" y="388110"/>
                  </a:cubicBezTo>
                  <a:cubicBezTo>
                    <a:pt x="717045" y="365278"/>
                    <a:pt x="736964" y="338286"/>
                    <a:pt x="754541" y="314466"/>
                  </a:cubicBezTo>
                  <a:cubicBezTo>
                    <a:pt x="773456" y="288947"/>
                    <a:pt x="789693" y="266919"/>
                    <a:pt x="808023" y="254908"/>
                  </a:cubicBezTo>
                  <a:cubicBezTo>
                    <a:pt x="812542" y="251937"/>
                    <a:pt x="818568" y="253192"/>
                    <a:pt x="821582" y="257720"/>
                  </a:cubicBezTo>
                  <a:cubicBezTo>
                    <a:pt x="824511" y="262240"/>
                    <a:pt x="823255" y="268316"/>
                    <a:pt x="818736" y="271279"/>
                  </a:cubicBezTo>
                  <a:cubicBezTo>
                    <a:pt x="803335" y="281364"/>
                    <a:pt x="788019" y="302096"/>
                    <a:pt x="770359" y="326092"/>
                  </a:cubicBezTo>
                  <a:cubicBezTo>
                    <a:pt x="752197" y="350623"/>
                    <a:pt x="731692" y="378427"/>
                    <a:pt x="705411" y="402531"/>
                  </a:cubicBezTo>
                  <a:cubicBezTo>
                    <a:pt x="650590" y="452908"/>
                    <a:pt x="596523" y="493601"/>
                    <a:pt x="563630" y="509244"/>
                  </a:cubicBezTo>
                  <a:cubicBezTo>
                    <a:pt x="494330" y="575029"/>
                    <a:pt x="334471" y="617781"/>
                    <a:pt x="273373" y="618241"/>
                  </a:cubicBezTo>
                  <a:cubicBezTo>
                    <a:pt x="273037" y="618241"/>
                    <a:pt x="272619" y="618241"/>
                    <a:pt x="272284" y="6182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0224588" y="3218621"/>
              <a:ext cx="183761" cy="112320"/>
            </a:xfrm>
            <a:custGeom>
              <a:avLst/>
              <a:gdLst/>
              <a:ahLst/>
              <a:cxnLst/>
              <a:rect l="l" t="t" r="r" b="b"/>
              <a:pathLst>
                <a:path w="183761" h="112320" extrusionOk="0">
                  <a:moveTo>
                    <a:pt x="173973" y="112312"/>
                  </a:moveTo>
                  <a:cubicBezTo>
                    <a:pt x="172801" y="112312"/>
                    <a:pt x="171713" y="112128"/>
                    <a:pt x="170625" y="111734"/>
                  </a:cubicBezTo>
                  <a:cubicBezTo>
                    <a:pt x="57468" y="70757"/>
                    <a:pt x="4990" y="18882"/>
                    <a:pt x="2814" y="16689"/>
                  </a:cubicBezTo>
                  <a:cubicBezTo>
                    <a:pt x="-952" y="12856"/>
                    <a:pt x="-952" y="6671"/>
                    <a:pt x="2898" y="2854"/>
                  </a:cubicBezTo>
                  <a:cubicBezTo>
                    <a:pt x="6664" y="-963"/>
                    <a:pt x="12858" y="-946"/>
                    <a:pt x="16708" y="2871"/>
                  </a:cubicBezTo>
                  <a:cubicBezTo>
                    <a:pt x="17210" y="3373"/>
                    <a:pt x="68599" y="53975"/>
                    <a:pt x="177321" y="93321"/>
                  </a:cubicBezTo>
                  <a:cubicBezTo>
                    <a:pt x="182342" y="95162"/>
                    <a:pt x="185021" y="100778"/>
                    <a:pt x="183179" y="105867"/>
                  </a:cubicBezTo>
                  <a:cubicBezTo>
                    <a:pt x="181673" y="109851"/>
                    <a:pt x="177990" y="112320"/>
                    <a:pt x="173973" y="11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0226302" y="3304494"/>
              <a:ext cx="188334" cy="114227"/>
            </a:xfrm>
            <a:custGeom>
              <a:avLst/>
              <a:gdLst/>
              <a:ahLst/>
              <a:cxnLst/>
              <a:rect l="l" t="t" r="r" b="b"/>
              <a:pathLst>
                <a:path w="188334" h="114227" extrusionOk="0">
                  <a:moveTo>
                    <a:pt x="178536" y="114219"/>
                  </a:moveTo>
                  <a:cubicBezTo>
                    <a:pt x="177449" y="114219"/>
                    <a:pt x="176276" y="114035"/>
                    <a:pt x="175189" y="113642"/>
                  </a:cubicBezTo>
                  <a:cubicBezTo>
                    <a:pt x="62199" y="72706"/>
                    <a:pt x="5369" y="19116"/>
                    <a:pt x="3026" y="16864"/>
                  </a:cubicBezTo>
                  <a:cubicBezTo>
                    <a:pt x="-908" y="13123"/>
                    <a:pt x="-992" y="6938"/>
                    <a:pt x="2691" y="3029"/>
                  </a:cubicBezTo>
                  <a:cubicBezTo>
                    <a:pt x="6457" y="-888"/>
                    <a:pt x="12651" y="-1022"/>
                    <a:pt x="16585" y="2719"/>
                  </a:cubicBezTo>
                  <a:cubicBezTo>
                    <a:pt x="17086" y="3238"/>
                    <a:pt x="72995" y="55824"/>
                    <a:pt x="181884" y="95229"/>
                  </a:cubicBezTo>
                  <a:cubicBezTo>
                    <a:pt x="186989" y="97070"/>
                    <a:pt x="189584" y="102686"/>
                    <a:pt x="187743" y="107775"/>
                  </a:cubicBezTo>
                  <a:cubicBezTo>
                    <a:pt x="186320" y="111759"/>
                    <a:pt x="182554" y="114228"/>
                    <a:pt x="178536" y="114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0242166" y="3157098"/>
              <a:ext cx="79418" cy="120637"/>
            </a:xfrm>
            <a:custGeom>
              <a:avLst/>
              <a:gdLst/>
              <a:ahLst/>
              <a:cxnLst/>
              <a:rect l="l" t="t" r="r" b="b"/>
              <a:pathLst>
                <a:path w="79418" h="120637" extrusionOk="0">
                  <a:moveTo>
                    <a:pt x="65585" y="120637"/>
                  </a:moveTo>
                  <a:cubicBezTo>
                    <a:pt x="64330" y="120637"/>
                    <a:pt x="63074" y="120403"/>
                    <a:pt x="61819" y="119901"/>
                  </a:cubicBezTo>
                  <a:cubicBezTo>
                    <a:pt x="56881" y="117850"/>
                    <a:pt x="54454" y="112150"/>
                    <a:pt x="56462" y="107154"/>
                  </a:cubicBezTo>
                  <a:cubicBezTo>
                    <a:pt x="56965" y="105940"/>
                    <a:pt x="67593" y="78438"/>
                    <a:pt x="48428" y="53940"/>
                  </a:cubicBezTo>
                  <a:cubicBezTo>
                    <a:pt x="27504" y="27233"/>
                    <a:pt x="6580" y="19047"/>
                    <a:pt x="6329" y="18963"/>
                  </a:cubicBezTo>
                  <a:cubicBezTo>
                    <a:pt x="1307" y="17055"/>
                    <a:pt x="-1288" y="11422"/>
                    <a:pt x="637" y="6376"/>
                  </a:cubicBezTo>
                  <a:cubicBezTo>
                    <a:pt x="2478" y="1337"/>
                    <a:pt x="8086" y="-1266"/>
                    <a:pt x="13108" y="609"/>
                  </a:cubicBezTo>
                  <a:cubicBezTo>
                    <a:pt x="14196" y="994"/>
                    <a:pt x="39221" y="10460"/>
                    <a:pt x="63827" y="41871"/>
                  </a:cubicBezTo>
                  <a:cubicBezTo>
                    <a:pt x="90191" y="75542"/>
                    <a:pt x="75294" y="112996"/>
                    <a:pt x="74624" y="114569"/>
                  </a:cubicBezTo>
                  <a:cubicBezTo>
                    <a:pt x="73034" y="118344"/>
                    <a:pt x="69435" y="120637"/>
                    <a:pt x="65585" y="120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0426127" y="3130976"/>
              <a:ext cx="132811" cy="43763"/>
            </a:xfrm>
            <a:custGeom>
              <a:avLst/>
              <a:gdLst/>
              <a:ahLst/>
              <a:cxnLst/>
              <a:rect l="l" t="t" r="r" b="b"/>
              <a:pathLst>
                <a:path w="132811" h="43763" extrusionOk="0">
                  <a:moveTo>
                    <a:pt x="75632" y="43755"/>
                  </a:moveTo>
                  <a:cubicBezTo>
                    <a:pt x="71614" y="43755"/>
                    <a:pt x="67430" y="43403"/>
                    <a:pt x="63077" y="42625"/>
                  </a:cubicBezTo>
                  <a:cubicBezTo>
                    <a:pt x="24326" y="35737"/>
                    <a:pt x="4072" y="17809"/>
                    <a:pt x="3235" y="17056"/>
                  </a:cubicBezTo>
                  <a:cubicBezTo>
                    <a:pt x="-783" y="13432"/>
                    <a:pt x="-1118" y="7238"/>
                    <a:pt x="2565" y="3229"/>
                  </a:cubicBezTo>
                  <a:cubicBezTo>
                    <a:pt x="6164" y="-797"/>
                    <a:pt x="12358" y="-1089"/>
                    <a:pt x="16375" y="2526"/>
                  </a:cubicBezTo>
                  <a:cubicBezTo>
                    <a:pt x="16458" y="2643"/>
                    <a:pt x="33616" y="17508"/>
                    <a:pt x="66425" y="23358"/>
                  </a:cubicBezTo>
                  <a:cubicBezTo>
                    <a:pt x="96388" y="28623"/>
                    <a:pt x="114550" y="5983"/>
                    <a:pt x="115304" y="5012"/>
                  </a:cubicBezTo>
                  <a:cubicBezTo>
                    <a:pt x="118568" y="794"/>
                    <a:pt x="124761" y="-2"/>
                    <a:pt x="129030" y="3296"/>
                  </a:cubicBezTo>
                  <a:cubicBezTo>
                    <a:pt x="133299" y="6602"/>
                    <a:pt x="134051" y="12704"/>
                    <a:pt x="130788" y="16972"/>
                  </a:cubicBezTo>
                  <a:cubicBezTo>
                    <a:pt x="129866" y="18186"/>
                    <a:pt x="109779" y="43763"/>
                    <a:pt x="75632" y="43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0403504" y="3625952"/>
              <a:ext cx="191491" cy="128582"/>
            </a:xfrm>
            <a:custGeom>
              <a:avLst/>
              <a:gdLst/>
              <a:ahLst/>
              <a:cxnLst/>
              <a:rect l="l" t="t" r="r" b="b"/>
              <a:pathLst>
                <a:path w="191491" h="128582" extrusionOk="0">
                  <a:moveTo>
                    <a:pt x="175840" y="128583"/>
                  </a:moveTo>
                  <a:cubicBezTo>
                    <a:pt x="175840" y="128583"/>
                    <a:pt x="-17832" y="111057"/>
                    <a:pt x="1334" y="40451"/>
                  </a:cubicBezTo>
                  <a:cubicBezTo>
                    <a:pt x="20500" y="-30164"/>
                    <a:pt x="191492" y="13141"/>
                    <a:pt x="191492" y="13141"/>
                  </a:cubicBezTo>
                  <a:lnTo>
                    <a:pt x="175840" y="128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0393667" y="3615827"/>
              <a:ext cx="211126" cy="148508"/>
            </a:xfrm>
            <a:custGeom>
              <a:avLst/>
              <a:gdLst/>
              <a:ahLst/>
              <a:cxnLst/>
              <a:rect l="l" t="t" r="r" b="b"/>
              <a:pathLst>
                <a:path w="211126" h="148508" extrusionOk="0">
                  <a:moveTo>
                    <a:pt x="185761" y="148509"/>
                  </a:moveTo>
                  <a:cubicBezTo>
                    <a:pt x="185427" y="148509"/>
                    <a:pt x="185175" y="148492"/>
                    <a:pt x="184841" y="148467"/>
                  </a:cubicBezTo>
                  <a:cubicBezTo>
                    <a:pt x="179066" y="147940"/>
                    <a:pt x="42641" y="135076"/>
                    <a:pt x="8410" y="85846"/>
                  </a:cubicBezTo>
                  <a:cubicBezTo>
                    <a:pt x="291" y="74203"/>
                    <a:pt x="-1969" y="61465"/>
                    <a:pt x="1714" y="48007"/>
                  </a:cubicBezTo>
                  <a:cubicBezTo>
                    <a:pt x="22889" y="-29638"/>
                    <a:pt x="185343" y="9105"/>
                    <a:pt x="203756" y="13775"/>
                  </a:cubicBezTo>
                  <a:cubicBezTo>
                    <a:pt x="208527" y="14997"/>
                    <a:pt x="211707" y="19650"/>
                    <a:pt x="211038" y="24580"/>
                  </a:cubicBezTo>
                  <a:lnTo>
                    <a:pt x="195386" y="140022"/>
                  </a:lnTo>
                  <a:cubicBezTo>
                    <a:pt x="194800" y="144910"/>
                    <a:pt x="190616" y="148500"/>
                    <a:pt x="185761" y="148500"/>
                  </a:cubicBezTo>
                  <a:close/>
                  <a:moveTo>
                    <a:pt x="99805" y="19843"/>
                  </a:moveTo>
                  <a:cubicBezTo>
                    <a:pt x="61808" y="19843"/>
                    <a:pt x="27576" y="27627"/>
                    <a:pt x="20629" y="53146"/>
                  </a:cubicBezTo>
                  <a:cubicBezTo>
                    <a:pt x="18537" y="60971"/>
                    <a:pt x="19709" y="67809"/>
                    <a:pt x="24479" y="74664"/>
                  </a:cubicBezTo>
                  <a:cubicBezTo>
                    <a:pt x="46743" y="106728"/>
                    <a:pt x="134958" y="123065"/>
                    <a:pt x="177308" y="127987"/>
                  </a:cubicBezTo>
                  <a:lnTo>
                    <a:pt x="190449" y="30732"/>
                  </a:lnTo>
                  <a:cubicBezTo>
                    <a:pt x="167432" y="25543"/>
                    <a:pt x="132196" y="19843"/>
                    <a:pt x="99722" y="19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9960114" y="4711855"/>
              <a:ext cx="155303" cy="207159"/>
            </a:xfrm>
            <a:custGeom>
              <a:avLst/>
              <a:gdLst/>
              <a:ahLst/>
              <a:cxnLst/>
              <a:rect l="l" t="t" r="r" b="b"/>
              <a:pathLst>
                <a:path w="155303" h="207159" extrusionOk="0">
                  <a:moveTo>
                    <a:pt x="120569" y="135968"/>
                  </a:moveTo>
                  <a:cubicBezTo>
                    <a:pt x="120569" y="135968"/>
                    <a:pt x="61145" y="-44774"/>
                    <a:pt x="11262" y="10516"/>
                  </a:cubicBezTo>
                  <a:cubicBezTo>
                    <a:pt x="-38621" y="65814"/>
                    <a:pt x="93368" y="207160"/>
                    <a:pt x="93368" y="207160"/>
                  </a:cubicBezTo>
                  <a:lnTo>
                    <a:pt x="155303" y="189156"/>
                  </a:lnTo>
                  <a:lnTo>
                    <a:pt x="120569" y="1359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9950282" y="4702069"/>
              <a:ext cx="174966" cy="226738"/>
            </a:xfrm>
            <a:custGeom>
              <a:avLst/>
              <a:gdLst/>
              <a:ahLst/>
              <a:cxnLst/>
              <a:rect l="l" t="t" r="r" b="b"/>
              <a:pathLst>
                <a:path w="174966" h="226738" extrusionOk="0">
                  <a:moveTo>
                    <a:pt x="103201" y="226739"/>
                  </a:moveTo>
                  <a:cubicBezTo>
                    <a:pt x="100522" y="226739"/>
                    <a:pt x="97927" y="225642"/>
                    <a:pt x="96087" y="223633"/>
                  </a:cubicBezTo>
                  <a:cubicBezTo>
                    <a:pt x="81942" y="208484"/>
                    <a:pt x="-40505" y="73985"/>
                    <a:pt x="13813" y="13749"/>
                  </a:cubicBezTo>
                  <a:cubicBezTo>
                    <a:pt x="26535" y="-337"/>
                    <a:pt x="39424" y="-1107"/>
                    <a:pt x="48045" y="717"/>
                  </a:cubicBezTo>
                  <a:cubicBezTo>
                    <a:pt x="93827" y="10376"/>
                    <a:pt x="133164" y="123231"/>
                    <a:pt x="139273" y="141469"/>
                  </a:cubicBezTo>
                  <a:lnTo>
                    <a:pt x="173338" y="193586"/>
                  </a:lnTo>
                  <a:cubicBezTo>
                    <a:pt x="175095" y="196190"/>
                    <a:pt x="175430" y="199437"/>
                    <a:pt x="174342" y="202341"/>
                  </a:cubicBezTo>
                  <a:cubicBezTo>
                    <a:pt x="173254" y="205253"/>
                    <a:pt x="170910" y="207480"/>
                    <a:pt x="167898" y="208342"/>
                  </a:cubicBezTo>
                  <a:lnTo>
                    <a:pt x="105963" y="226345"/>
                  </a:lnTo>
                  <a:cubicBezTo>
                    <a:pt x="105041" y="226605"/>
                    <a:pt x="104121" y="226739"/>
                    <a:pt x="103201" y="226739"/>
                  </a:cubicBezTo>
                  <a:close/>
                  <a:moveTo>
                    <a:pt x="41349" y="19574"/>
                  </a:moveTo>
                  <a:cubicBezTo>
                    <a:pt x="38085" y="19574"/>
                    <a:pt x="33733" y="20946"/>
                    <a:pt x="28376" y="26855"/>
                  </a:cubicBezTo>
                  <a:cubicBezTo>
                    <a:pt x="-6274" y="65280"/>
                    <a:pt x="69387" y="165054"/>
                    <a:pt x="106297" y="205840"/>
                  </a:cubicBezTo>
                  <a:lnTo>
                    <a:pt x="149735" y="193218"/>
                  </a:lnTo>
                  <a:lnTo>
                    <a:pt x="122199" y="151111"/>
                  </a:lnTo>
                  <a:cubicBezTo>
                    <a:pt x="121697" y="150391"/>
                    <a:pt x="121362" y="149621"/>
                    <a:pt x="121111" y="148809"/>
                  </a:cubicBezTo>
                  <a:cubicBezTo>
                    <a:pt x="105712" y="101998"/>
                    <a:pt x="71145" y="25592"/>
                    <a:pt x="44028" y="19867"/>
                  </a:cubicBezTo>
                  <a:cubicBezTo>
                    <a:pt x="43191" y="19700"/>
                    <a:pt x="42354" y="19566"/>
                    <a:pt x="41349" y="19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1619332" y="4918362"/>
              <a:ext cx="116942" cy="163906"/>
            </a:xfrm>
            <a:custGeom>
              <a:avLst/>
              <a:gdLst/>
              <a:ahLst/>
              <a:cxnLst/>
              <a:rect l="l" t="t" r="r" b="b"/>
              <a:pathLst>
                <a:path w="116942" h="163906" extrusionOk="0">
                  <a:moveTo>
                    <a:pt x="116942" y="64546"/>
                  </a:moveTo>
                  <a:cubicBezTo>
                    <a:pt x="116942" y="64546"/>
                    <a:pt x="67478" y="181863"/>
                    <a:pt x="37682" y="161542"/>
                  </a:cubicBezTo>
                  <a:cubicBezTo>
                    <a:pt x="-73717" y="85721"/>
                    <a:pt x="97357" y="0"/>
                    <a:pt x="97357" y="0"/>
                  </a:cubicBezTo>
                  <a:lnTo>
                    <a:pt x="116942" y="64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1609509" y="4908554"/>
              <a:ext cx="136578" cy="183502"/>
            </a:xfrm>
            <a:custGeom>
              <a:avLst/>
              <a:gdLst/>
              <a:ahLst/>
              <a:cxnLst/>
              <a:rect l="l" t="t" r="r" b="b"/>
              <a:pathLst>
                <a:path w="136578" h="183502" extrusionOk="0">
                  <a:moveTo>
                    <a:pt x="54955" y="183502"/>
                  </a:moveTo>
                  <a:cubicBezTo>
                    <a:pt x="50351" y="183502"/>
                    <a:pt x="45916" y="182130"/>
                    <a:pt x="41982" y="179435"/>
                  </a:cubicBezTo>
                  <a:cubicBezTo>
                    <a:pt x="12520" y="159398"/>
                    <a:pt x="-1540" y="136423"/>
                    <a:pt x="134" y="111139"/>
                  </a:cubicBezTo>
                  <a:cubicBezTo>
                    <a:pt x="4151" y="51145"/>
                    <a:pt x="98727" y="3062"/>
                    <a:pt x="102745" y="1045"/>
                  </a:cubicBezTo>
                  <a:cubicBezTo>
                    <a:pt x="105340" y="-261"/>
                    <a:pt x="108352" y="-344"/>
                    <a:pt x="111031" y="802"/>
                  </a:cubicBezTo>
                  <a:cubicBezTo>
                    <a:pt x="113625" y="1941"/>
                    <a:pt x="115717" y="4192"/>
                    <a:pt x="116554" y="6946"/>
                  </a:cubicBezTo>
                  <a:lnTo>
                    <a:pt x="136140" y="71501"/>
                  </a:lnTo>
                  <a:cubicBezTo>
                    <a:pt x="136809" y="73693"/>
                    <a:pt x="136726" y="76054"/>
                    <a:pt x="135805" y="78163"/>
                  </a:cubicBezTo>
                  <a:cubicBezTo>
                    <a:pt x="129193" y="93897"/>
                    <a:pt x="94375" y="172906"/>
                    <a:pt x="62152" y="182423"/>
                  </a:cubicBezTo>
                  <a:cubicBezTo>
                    <a:pt x="59725" y="183142"/>
                    <a:pt x="57298" y="183502"/>
                    <a:pt x="54955" y="183502"/>
                  </a:cubicBezTo>
                  <a:close/>
                  <a:moveTo>
                    <a:pt x="101238" y="24112"/>
                  </a:moveTo>
                  <a:cubicBezTo>
                    <a:pt x="72531" y="40633"/>
                    <a:pt x="22062" y="76723"/>
                    <a:pt x="19718" y="112461"/>
                  </a:cubicBezTo>
                  <a:cubicBezTo>
                    <a:pt x="18547" y="130314"/>
                    <a:pt x="29678" y="147404"/>
                    <a:pt x="52945" y="163248"/>
                  </a:cubicBezTo>
                  <a:cubicBezTo>
                    <a:pt x="53950" y="163901"/>
                    <a:pt x="54870" y="164152"/>
                    <a:pt x="56628" y="163650"/>
                  </a:cubicBezTo>
                  <a:cubicBezTo>
                    <a:pt x="73283" y="158720"/>
                    <a:pt x="101071" y="109247"/>
                    <a:pt x="116387" y="73794"/>
                  </a:cubicBezTo>
                  <a:lnTo>
                    <a:pt x="101238" y="24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0964262" y="2692282"/>
              <a:ext cx="209826" cy="159064"/>
            </a:xfrm>
            <a:custGeom>
              <a:avLst/>
              <a:gdLst/>
              <a:ahLst/>
              <a:cxnLst/>
              <a:rect l="l" t="t" r="r" b="b"/>
              <a:pathLst>
                <a:path w="209826" h="159064" extrusionOk="0">
                  <a:moveTo>
                    <a:pt x="200034" y="159064"/>
                  </a:moveTo>
                  <a:cubicBezTo>
                    <a:pt x="103700" y="159064"/>
                    <a:pt x="0" y="112354"/>
                    <a:pt x="0" y="9792"/>
                  </a:cubicBezTo>
                  <a:cubicBezTo>
                    <a:pt x="0" y="4386"/>
                    <a:pt x="4352" y="0"/>
                    <a:pt x="9793" y="0"/>
                  </a:cubicBezTo>
                  <a:cubicBezTo>
                    <a:pt x="15149" y="0"/>
                    <a:pt x="19585" y="4386"/>
                    <a:pt x="19585" y="9792"/>
                  </a:cubicBezTo>
                  <a:cubicBezTo>
                    <a:pt x="19585" y="98904"/>
                    <a:pt x="113157" y="139479"/>
                    <a:pt x="200034" y="139479"/>
                  </a:cubicBezTo>
                  <a:cubicBezTo>
                    <a:pt x="205474" y="139479"/>
                    <a:pt x="209826" y="143865"/>
                    <a:pt x="209826" y="149272"/>
                  </a:cubicBezTo>
                  <a:cubicBezTo>
                    <a:pt x="209826" y="154679"/>
                    <a:pt x="205474" y="159064"/>
                    <a:pt x="200034" y="15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1231474" y="2754058"/>
              <a:ext cx="154113" cy="99464"/>
            </a:xfrm>
            <a:custGeom>
              <a:avLst/>
              <a:gdLst/>
              <a:ahLst/>
              <a:cxnLst/>
              <a:rect l="l" t="t" r="r" b="b"/>
              <a:pathLst>
                <a:path w="154113" h="99464" extrusionOk="0">
                  <a:moveTo>
                    <a:pt x="9822" y="99456"/>
                  </a:moveTo>
                  <a:cubicBezTo>
                    <a:pt x="4800" y="99456"/>
                    <a:pt x="532" y="95589"/>
                    <a:pt x="30" y="90467"/>
                  </a:cubicBezTo>
                  <a:cubicBezTo>
                    <a:pt x="-389" y="85085"/>
                    <a:pt x="3629" y="80357"/>
                    <a:pt x="8985" y="79905"/>
                  </a:cubicBezTo>
                  <a:cubicBezTo>
                    <a:pt x="101553" y="72255"/>
                    <a:pt x="134529" y="38676"/>
                    <a:pt x="134529" y="9792"/>
                  </a:cubicBezTo>
                  <a:cubicBezTo>
                    <a:pt x="134529" y="4386"/>
                    <a:pt x="138965" y="0"/>
                    <a:pt x="144321" y="0"/>
                  </a:cubicBezTo>
                  <a:cubicBezTo>
                    <a:pt x="149762" y="0"/>
                    <a:pt x="154114" y="4386"/>
                    <a:pt x="154114" y="9792"/>
                  </a:cubicBezTo>
                  <a:cubicBezTo>
                    <a:pt x="154114" y="28038"/>
                    <a:pt x="143820" y="88416"/>
                    <a:pt x="10659" y="99431"/>
                  </a:cubicBezTo>
                  <a:cubicBezTo>
                    <a:pt x="10324" y="99456"/>
                    <a:pt x="10073" y="99464"/>
                    <a:pt x="9822" y="99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1293798" y="3399134"/>
              <a:ext cx="158866" cy="106422"/>
            </a:xfrm>
            <a:custGeom>
              <a:avLst/>
              <a:gdLst/>
              <a:ahLst/>
              <a:cxnLst/>
              <a:rect l="l" t="t" r="r" b="b"/>
              <a:pathLst>
                <a:path w="158866" h="106422" extrusionOk="0">
                  <a:moveTo>
                    <a:pt x="9769" y="106422"/>
                  </a:moveTo>
                  <a:cubicBezTo>
                    <a:pt x="5082" y="106422"/>
                    <a:pt x="981" y="103041"/>
                    <a:pt x="144" y="98262"/>
                  </a:cubicBezTo>
                  <a:cubicBezTo>
                    <a:pt x="-777" y="92930"/>
                    <a:pt x="2822" y="87884"/>
                    <a:pt x="8178" y="86980"/>
                  </a:cubicBezTo>
                  <a:cubicBezTo>
                    <a:pt x="59568" y="78292"/>
                    <a:pt x="98236" y="54079"/>
                    <a:pt x="141673" y="3417"/>
                  </a:cubicBezTo>
                  <a:cubicBezTo>
                    <a:pt x="145189" y="-675"/>
                    <a:pt x="151383" y="-1169"/>
                    <a:pt x="155483" y="2354"/>
                  </a:cubicBezTo>
                  <a:cubicBezTo>
                    <a:pt x="159585" y="5870"/>
                    <a:pt x="160003" y="12055"/>
                    <a:pt x="156488" y="16164"/>
                  </a:cubicBezTo>
                  <a:cubicBezTo>
                    <a:pt x="110455" y="69931"/>
                    <a:pt x="67100" y="96889"/>
                    <a:pt x="11443" y="106288"/>
                  </a:cubicBezTo>
                  <a:cubicBezTo>
                    <a:pt x="10857" y="106380"/>
                    <a:pt x="10355" y="106422"/>
                    <a:pt x="9769" y="106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0819560" y="3189737"/>
              <a:ext cx="54301" cy="367074"/>
            </a:xfrm>
            <a:custGeom>
              <a:avLst/>
              <a:gdLst/>
              <a:ahLst/>
              <a:cxnLst/>
              <a:rect l="l" t="t" r="r" b="b"/>
              <a:pathLst>
                <a:path w="54301" h="367074" extrusionOk="0">
                  <a:moveTo>
                    <a:pt x="9952" y="367066"/>
                  </a:moveTo>
                  <a:cubicBezTo>
                    <a:pt x="6855" y="367066"/>
                    <a:pt x="3842" y="365568"/>
                    <a:pt x="2000" y="363074"/>
                  </a:cubicBezTo>
                  <a:cubicBezTo>
                    <a:pt x="-1180" y="358781"/>
                    <a:pt x="-426" y="356287"/>
                    <a:pt x="3256" y="344301"/>
                  </a:cubicBezTo>
                  <a:cubicBezTo>
                    <a:pt x="52302" y="184099"/>
                    <a:pt x="35060" y="75813"/>
                    <a:pt x="12044" y="13183"/>
                  </a:cubicBezTo>
                  <a:cubicBezTo>
                    <a:pt x="10119" y="8111"/>
                    <a:pt x="12714" y="2478"/>
                    <a:pt x="17819" y="612"/>
                  </a:cubicBezTo>
                  <a:cubicBezTo>
                    <a:pt x="22924" y="-1271"/>
                    <a:pt x="28532" y="1340"/>
                    <a:pt x="30374" y="6420"/>
                  </a:cubicBezTo>
                  <a:cubicBezTo>
                    <a:pt x="54478" y="71879"/>
                    <a:pt x="72557" y="184609"/>
                    <a:pt x="22004" y="350026"/>
                  </a:cubicBezTo>
                  <a:cubicBezTo>
                    <a:pt x="20916" y="353558"/>
                    <a:pt x="20079" y="356119"/>
                    <a:pt x="19744" y="357617"/>
                  </a:cubicBezTo>
                  <a:cubicBezTo>
                    <a:pt x="19577" y="362865"/>
                    <a:pt x="15225" y="367075"/>
                    <a:pt x="9952" y="367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10949449" y="3179527"/>
              <a:ext cx="94740" cy="203548"/>
            </a:xfrm>
            <a:custGeom>
              <a:avLst/>
              <a:gdLst/>
              <a:ahLst/>
              <a:cxnLst/>
              <a:rect l="l" t="t" r="r" b="b"/>
              <a:pathLst>
                <a:path w="94740" h="203548" extrusionOk="0">
                  <a:moveTo>
                    <a:pt x="80599" y="203549"/>
                  </a:moveTo>
                  <a:cubicBezTo>
                    <a:pt x="79930" y="203549"/>
                    <a:pt x="79259" y="203490"/>
                    <a:pt x="78674" y="203356"/>
                  </a:cubicBezTo>
                  <a:cubicBezTo>
                    <a:pt x="73317" y="202310"/>
                    <a:pt x="69886" y="197154"/>
                    <a:pt x="70974" y="191848"/>
                  </a:cubicBezTo>
                  <a:cubicBezTo>
                    <a:pt x="83696" y="127787"/>
                    <a:pt x="64780" y="69133"/>
                    <a:pt x="40425" y="39429"/>
                  </a:cubicBezTo>
                  <a:cubicBezTo>
                    <a:pt x="30046" y="26816"/>
                    <a:pt x="18915" y="19585"/>
                    <a:pt x="9792" y="19585"/>
                  </a:cubicBezTo>
                  <a:cubicBezTo>
                    <a:pt x="4352" y="19585"/>
                    <a:pt x="0" y="15199"/>
                    <a:pt x="0" y="9792"/>
                  </a:cubicBezTo>
                  <a:cubicBezTo>
                    <a:pt x="0" y="4386"/>
                    <a:pt x="4352" y="0"/>
                    <a:pt x="9792" y="0"/>
                  </a:cubicBezTo>
                  <a:cubicBezTo>
                    <a:pt x="25025" y="0"/>
                    <a:pt x="41262" y="9583"/>
                    <a:pt x="55574" y="26992"/>
                  </a:cubicBezTo>
                  <a:cubicBezTo>
                    <a:pt x="80850" y="57826"/>
                    <a:pt x="105122" y="120506"/>
                    <a:pt x="90140" y="195665"/>
                  </a:cubicBezTo>
                  <a:cubicBezTo>
                    <a:pt x="89220" y="200327"/>
                    <a:pt x="85118" y="203541"/>
                    <a:pt x="80599" y="20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1169932" y="3022781"/>
              <a:ext cx="131267" cy="33319"/>
            </a:xfrm>
            <a:custGeom>
              <a:avLst/>
              <a:gdLst/>
              <a:ahLst/>
              <a:cxnLst/>
              <a:rect l="l" t="t" r="r" b="b"/>
              <a:pathLst>
                <a:path w="131267" h="33319" extrusionOk="0">
                  <a:moveTo>
                    <a:pt x="9764" y="33319"/>
                  </a:moveTo>
                  <a:cubicBezTo>
                    <a:pt x="6165" y="33319"/>
                    <a:pt x="2650" y="31277"/>
                    <a:pt x="976" y="27770"/>
                  </a:cubicBezTo>
                  <a:cubicBezTo>
                    <a:pt x="-1367" y="22899"/>
                    <a:pt x="641" y="17049"/>
                    <a:pt x="5579" y="14705"/>
                  </a:cubicBezTo>
                  <a:cubicBezTo>
                    <a:pt x="36882" y="-360"/>
                    <a:pt x="86597" y="-4378"/>
                    <a:pt x="123926" y="5114"/>
                  </a:cubicBezTo>
                  <a:cubicBezTo>
                    <a:pt x="129199" y="6444"/>
                    <a:pt x="132296" y="11776"/>
                    <a:pt x="130956" y="17015"/>
                  </a:cubicBezTo>
                  <a:cubicBezTo>
                    <a:pt x="129617" y="22254"/>
                    <a:pt x="124260" y="25393"/>
                    <a:pt x="119071" y="24079"/>
                  </a:cubicBezTo>
                  <a:cubicBezTo>
                    <a:pt x="86346" y="15743"/>
                    <a:pt x="41150" y="19300"/>
                    <a:pt x="14032" y="32340"/>
                  </a:cubicBezTo>
                  <a:cubicBezTo>
                    <a:pt x="12694" y="33001"/>
                    <a:pt x="11271" y="33311"/>
                    <a:pt x="9848" y="33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0661429" y="2897468"/>
              <a:ext cx="63065" cy="83280"/>
            </a:xfrm>
            <a:custGeom>
              <a:avLst/>
              <a:gdLst/>
              <a:ahLst/>
              <a:cxnLst/>
              <a:rect l="l" t="t" r="r" b="b"/>
              <a:pathLst>
                <a:path w="63065" h="83280" extrusionOk="0">
                  <a:moveTo>
                    <a:pt x="53252" y="83281"/>
                  </a:moveTo>
                  <a:cubicBezTo>
                    <a:pt x="50155" y="83281"/>
                    <a:pt x="47058" y="81791"/>
                    <a:pt x="45217" y="79012"/>
                  </a:cubicBezTo>
                  <a:lnTo>
                    <a:pt x="1695" y="15320"/>
                  </a:lnTo>
                  <a:cubicBezTo>
                    <a:pt x="-1318" y="10850"/>
                    <a:pt x="-230" y="4766"/>
                    <a:pt x="4290" y="1711"/>
                  </a:cubicBezTo>
                  <a:cubicBezTo>
                    <a:pt x="8726" y="-1344"/>
                    <a:pt x="14835" y="-198"/>
                    <a:pt x="17848" y="4272"/>
                  </a:cubicBezTo>
                  <a:lnTo>
                    <a:pt x="61370" y="67964"/>
                  </a:lnTo>
                  <a:cubicBezTo>
                    <a:pt x="64383" y="72434"/>
                    <a:pt x="63296" y="78519"/>
                    <a:pt x="58776" y="81573"/>
                  </a:cubicBezTo>
                  <a:cubicBezTo>
                    <a:pt x="57102" y="82729"/>
                    <a:pt x="55177" y="83281"/>
                    <a:pt x="53252" y="83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0212152" y="3838613"/>
              <a:ext cx="961911" cy="1148999"/>
            </a:xfrm>
            <a:custGeom>
              <a:avLst/>
              <a:gdLst/>
              <a:ahLst/>
              <a:cxnLst/>
              <a:rect l="l" t="t" r="r" b="b"/>
              <a:pathLst>
                <a:path w="961911" h="1148999" extrusionOk="0">
                  <a:moveTo>
                    <a:pt x="9811" y="1148983"/>
                  </a:moveTo>
                  <a:cubicBezTo>
                    <a:pt x="4454" y="1148983"/>
                    <a:pt x="102" y="1144681"/>
                    <a:pt x="18" y="1139324"/>
                  </a:cubicBezTo>
                  <a:cubicBezTo>
                    <a:pt x="-1070" y="1059369"/>
                    <a:pt x="46888" y="994195"/>
                    <a:pt x="93339" y="931172"/>
                  </a:cubicBezTo>
                  <a:cubicBezTo>
                    <a:pt x="120205" y="894748"/>
                    <a:pt x="147909" y="857084"/>
                    <a:pt x="164564" y="818015"/>
                  </a:cubicBezTo>
                  <a:cubicBezTo>
                    <a:pt x="186660" y="765889"/>
                    <a:pt x="207333" y="666852"/>
                    <a:pt x="201390" y="608063"/>
                  </a:cubicBezTo>
                  <a:cubicBezTo>
                    <a:pt x="194779" y="541626"/>
                    <a:pt x="202144" y="518609"/>
                    <a:pt x="247507" y="463194"/>
                  </a:cubicBezTo>
                  <a:cubicBezTo>
                    <a:pt x="281320" y="421965"/>
                    <a:pt x="339322" y="400799"/>
                    <a:pt x="390544" y="382118"/>
                  </a:cubicBezTo>
                  <a:cubicBezTo>
                    <a:pt x="406446" y="376334"/>
                    <a:pt x="421428" y="370869"/>
                    <a:pt x="435070" y="365077"/>
                  </a:cubicBezTo>
                  <a:lnTo>
                    <a:pt x="439590" y="363152"/>
                  </a:lnTo>
                  <a:cubicBezTo>
                    <a:pt x="541448" y="319948"/>
                    <a:pt x="646738" y="275280"/>
                    <a:pt x="745750" y="222760"/>
                  </a:cubicBezTo>
                  <a:cubicBezTo>
                    <a:pt x="836728" y="174535"/>
                    <a:pt x="931220" y="111411"/>
                    <a:pt x="942352" y="8750"/>
                  </a:cubicBezTo>
                  <a:cubicBezTo>
                    <a:pt x="942937" y="3368"/>
                    <a:pt x="947708" y="-616"/>
                    <a:pt x="953148" y="79"/>
                  </a:cubicBezTo>
                  <a:cubicBezTo>
                    <a:pt x="958589" y="656"/>
                    <a:pt x="962439" y="5494"/>
                    <a:pt x="961853" y="10875"/>
                  </a:cubicBezTo>
                  <a:cubicBezTo>
                    <a:pt x="949717" y="122618"/>
                    <a:pt x="850453" y="189441"/>
                    <a:pt x="754956" y="240069"/>
                  </a:cubicBezTo>
                  <a:cubicBezTo>
                    <a:pt x="655191" y="292973"/>
                    <a:pt x="549483" y="337809"/>
                    <a:pt x="447290" y="381180"/>
                  </a:cubicBezTo>
                  <a:lnTo>
                    <a:pt x="442687" y="383105"/>
                  </a:lnTo>
                  <a:cubicBezTo>
                    <a:pt x="428542" y="389106"/>
                    <a:pt x="413393" y="394647"/>
                    <a:pt x="397239" y="400522"/>
                  </a:cubicBezTo>
                  <a:cubicBezTo>
                    <a:pt x="348445" y="418341"/>
                    <a:pt x="293038" y="438529"/>
                    <a:pt x="262656" y="475606"/>
                  </a:cubicBezTo>
                  <a:cubicBezTo>
                    <a:pt x="220641" y="526862"/>
                    <a:pt x="214782" y="545158"/>
                    <a:pt x="220892" y="606130"/>
                  </a:cubicBezTo>
                  <a:cubicBezTo>
                    <a:pt x="227085" y="667856"/>
                    <a:pt x="205659" y="771379"/>
                    <a:pt x="182559" y="825690"/>
                  </a:cubicBezTo>
                  <a:cubicBezTo>
                    <a:pt x="165067" y="866860"/>
                    <a:pt x="136610" y="905469"/>
                    <a:pt x="109074" y="942797"/>
                  </a:cubicBezTo>
                  <a:cubicBezTo>
                    <a:pt x="64632" y="1003217"/>
                    <a:pt x="18599" y="1065688"/>
                    <a:pt x="19603" y="1139081"/>
                  </a:cubicBezTo>
                  <a:cubicBezTo>
                    <a:pt x="19687" y="1144480"/>
                    <a:pt x="15334" y="1148924"/>
                    <a:pt x="9978" y="1148999"/>
                  </a:cubicBezTo>
                  <a:lnTo>
                    <a:pt x="9811" y="11489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1059432" y="4335308"/>
              <a:ext cx="728426" cy="533422"/>
            </a:xfrm>
            <a:custGeom>
              <a:avLst/>
              <a:gdLst/>
              <a:ahLst/>
              <a:cxnLst/>
              <a:rect l="l" t="t" r="r" b="b"/>
              <a:pathLst>
                <a:path w="728426" h="533422" extrusionOk="0">
                  <a:moveTo>
                    <a:pt x="718608" y="533423"/>
                  </a:moveTo>
                  <a:cubicBezTo>
                    <a:pt x="717185" y="533423"/>
                    <a:pt x="715762" y="533113"/>
                    <a:pt x="714339" y="532435"/>
                  </a:cubicBezTo>
                  <a:cubicBezTo>
                    <a:pt x="712497" y="531539"/>
                    <a:pt x="668055" y="509511"/>
                    <a:pt x="579170" y="430887"/>
                  </a:cubicBezTo>
                  <a:cubicBezTo>
                    <a:pt x="562598" y="416248"/>
                    <a:pt x="544771" y="395299"/>
                    <a:pt x="525772" y="373137"/>
                  </a:cubicBezTo>
                  <a:cubicBezTo>
                    <a:pt x="491791" y="333398"/>
                    <a:pt x="453207" y="288361"/>
                    <a:pt x="410690" y="264984"/>
                  </a:cubicBezTo>
                  <a:cubicBezTo>
                    <a:pt x="297114" y="202589"/>
                    <a:pt x="171905" y="199099"/>
                    <a:pt x="104613" y="197216"/>
                  </a:cubicBezTo>
                  <a:cubicBezTo>
                    <a:pt x="25269" y="195006"/>
                    <a:pt x="2421" y="29832"/>
                    <a:pt x="77" y="11000"/>
                  </a:cubicBezTo>
                  <a:cubicBezTo>
                    <a:pt x="-593" y="5636"/>
                    <a:pt x="3173" y="748"/>
                    <a:pt x="8530" y="78"/>
                  </a:cubicBezTo>
                  <a:cubicBezTo>
                    <a:pt x="13887" y="-600"/>
                    <a:pt x="18825" y="3217"/>
                    <a:pt x="19494" y="8573"/>
                  </a:cubicBezTo>
                  <a:cubicBezTo>
                    <a:pt x="25269" y="55100"/>
                    <a:pt x="52052" y="176166"/>
                    <a:pt x="105199" y="177639"/>
                  </a:cubicBezTo>
                  <a:cubicBezTo>
                    <a:pt x="174081" y="179564"/>
                    <a:pt x="302387" y="183138"/>
                    <a:pt x="420064" y="247818"/>
                  </a:cubicBezTo>
                  <a:cubicBezTo>
                    <a:pt x="465761" y="272919"/>
                    <a:pt x="505517" y="319395"/>
                    <a:pt x="540669" y="360406"/>
                  </a:cubicBezTo>
                  <a:cubicBezTo>
                    <a:pt x="559167" y="382050"/>
                    <a:pt x="576659" y="402489"/>
                    <a:pt x="592142" y="416215"/>
                  </a:cubicBezTo>
                  <a:cubicBezTo>
                    <a:pt x="678600" y="492671"/>
                    <a:pt x="722541" y="514616"/>
                    <a:pt x="722959" y="514834"/>
                  </a:cubicBezTo>
                  <a:cubicBezTo>
                    <a:pt x="727814" y="517211"/>
                    <a:pt x="729822" y="523069"/>
                    <a:pt x="727396" y="527924"/>
                  </a:cubicBezTo>
                  <a:cubicBezTo>
                    <a:pt x="725722" y="531405"/>
                    <a:pt x="722290" y="533423"/>
                    <a:pt x="718608" y="533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0780279" y="2404971"/>
              <a:ext cx="241900" cy="494123"/>
            </a:xfrm>
            <a:custGeom>
              <a:avLst/>
              <a:gdLst/>
              <a:ahLst/>
              <a:cxnLst/>
              <a:rect l="l" t="t" r="r" b="b"/>
              <a:pathLst>
                <a:path w="241900" h="494123" extrusionOk="0">
                  <a:moveTo>
                    <a:pt x="74593" y="494116"/>
                  </a:moveTo>
                  <a:cubicBezTo>
                    <a:pt x="60030" y="494116"/>
                    <a:pt x="46052" y="490358"/>
                    <a:pt x="33414" y="481410"/>
                  </a:cubicBezTo>
                  <a:cubicBezTo>
                    <a:pt x="-48524" y="423434"/>
                    <a:pt x="35590" y="276054"/>
                    <a:pt x="120877" y="142458"/>
                  </a:cubicBezTo>
                  <a:cubicBezTo>
                    <a:pt x="135607" y="119341"/>
                    <a:pt x="140378" y="98811"/>
                    <a:pt x="135105" y="81436"/>
                  </a:cubicBezTo>
                  <a:cubicBezTo>
                    <a:pt x="130836" y="67433"/>
                    <a:pt x="120542" y="56586"/>
                    <a:pt x="111252" y="49221"/>
                  </a:cubicBezTo>
                  <a:cubicBezTo>
                    <a:pt x="101376" y="41412"/>
                    <a:pt x="97776" y="28121"/>
                    <a:pt x="102798" y="16605"/>
                  </a:cubicBezTo>
                  <a:lnTo>
                    <a:pt x="102882" y="16454"/>
                  </a:lnTo>
                  <a:cubicBezTo>
                    <a:pt x="109996" y="125"/>
                    <a:pt x="130669" y="-5232"/>
                    <a:pt x="144646" y="5783"/>
                  </a:cubicBezTo>
                  <a:cubicBezTo>
                    <a:pt x="160800" y="18488"/>
                    <a:pt x="179296" y="38106"/>
                    <a:pt x="187583" y="65466"/>
                  </a:cubicBezTo>
                  <a:cubicBezTo>
                    <a:pt x="197793" y="98886"/>
                    <a:pt x="190846" y="134716"/>
                    <a:pt x="167077" y="171961"/>
                  </a:cubicBezTo>
                  <a:cubicBezTo>
                    <a:pt x="68818" y="325945"/>
                    <a:pt x="34502" y="415006"/>
                    <a:pt x="65051" y="436658"/>
                  </a:cubicBezTo>
                  <a:cubicBezTo>
                    <a:pt x="86394" y="451723"/>
                    <a:pt x="154355" y="406118"/>
                    <a:pt x="202145" y="355808"/>
                  </a:cubicBezTo>
                  <a:lnTo>
                    <a:pt x="241901" y="393530"/>
                  </a:lnTo>
                  <a:cubicBezTo>
                    <a:pt x="223572" y="412905"/>
                    <a:pt x="142554" y="494124"/>
                    <a:pt x="74676" y="494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0770519" y="2395162"/>
              <a:ext cx="261498" cy="513716"/>
            </a:xfrm>
            <a:custGeom>
              <a:avLst/>
              <a:gdLst/>
              <a:ahLst/>
              <a:cxnLst/>
              <a:rect l="l" t="t" r="r" b="b"/>
              <a:pathLst>
                <a:path w="261498" h="513716" extrusionOk="0">
                  <a:moveTo>
                    <a:pt x="84353" y="513717"/>
                  </a:moveTo>
                  <a:cubicBezTo>
                    <a:pt x="66860" y="513717"/>
                    <a:pt x="51041" y="508837"/>
                    <a:pt x="37483" y="499212"/>
                  </a:cubicBezTo>
                  <a:cubicBezTo>
                    <a:pt x="-51486" y="436248"/>
                    <a:pt x="34637" y="284398"/>
                    <a:pt x="122351" y="146994"/>
                  </a:cubicBezTo>
                  <a:cubicBezTo>
                    <a:pt x="135491" y="126405"/>
                    <a:pt x="139927" y="108603"/>
                    <a:pt x="135491" y="94090"/>
                  </a:cubicBezTo>
                  <a:cubicBezTo>
                    <a:pt x="131808" y="82013"/>
                    <a:pt x="122267" y="72530"/>
                    <a:pt x="114986" y="66696"/>
                  </a:cubicBezTo>
                  <a:cubicBezTo>
                    <a:pt x="101511" y="56075"/>
                    <a:pt x="96908" y="37896"/>
                    <a:pt x="103603" y="22488"/>
                  </a:cubicBezTo>
                  <a:cubicBezTo>
                    <a:pt x="108290" y="11691"/>
                    <a:pt x="117413" y="3966"/>
                    <a:pt x="128712" y="1137"/>
                  </a:cubicBezTo>
                  <a:cubicBezTo>
                    <a:pt x="139843" y="-1675"/>
                    <a:pt x="151477" y="786"/>
                    <a:pt x="160517" y="7891"/>
                  </a:cubicBezTo>
                  <a:cubicBezTo>
                    <a:pt x="183365" y="25861"/>
                    <a:pt x="199351" y="48174"/>
                    <a:pt x="206716" y="72413"/>
                  </a:cubicBezTo>
                  <a:cubicBezTo>
                    <a:pt x="217764" y="108695"/>
                    <a:pt x="210482" y="147262"/>
                    <a:pt x="185123" y="187043"/>
                  </a:cubicBezTo>
                  <a:cubicBezTo>
                    <a:pt x="55980" y="389395"/>
                    <a:pt x="68953" y="430288"/>
                    <a:pt x="80503" y="438474"/>
                  </a:cubicBezTo>
                  <a:cubicBezTo>
                    <a:pt x="91969" y="446576"/>
                    <a:pt x="150473" y="416060"/>
                    <a:pt x="204791" y="358871"/>
                  </a:cubicBezTo>
                  <a:cubicBezTo>
                    <a:pt x="208474" y="354954"/>
                    <a:pt x="214751" y="354769"/>
                    <a:pt x="218601" y="358502"/>
                  </a:cubicBezTo>
                  <a:lnTo>
                    <a:pt x="258441" y="396233"/>
                  </a:lnTo>
                  <a:cubicBezTo>
                    <a:pt x="262374" y="399949"/>
                    <a:pt x="262542" y="406142"/>
                    <a:pt x="258775" y="410067"/>
                  </a:cubicBezTo>
                  <a:cubicBezTo>
                    <a:pt x="235759" y="434381"/>
                    <a:pt x="155076" y="513717"/>
                    <a:pt x="84353" y="513717"/>
                  </a:cubicBezTo>
                  <a:close/>
                  <a:moveTo>
                    <a:pt x="137751" y="19600"/>
                  </a:moveTo>
                  <a:cubicBezTo>
                    <a:pt x="136328" y="19600"/>
                    <a:pt x="134905" y="19776"/>
                    <a:pt x="133482" y="20136"/>
                  </a:cubicBezTo>
                  <a:cubicBezTo>
                    <a:pt x="128126" y="21475"/>
                    <a:pt x="123857" y="25141"/>
                    <a:pt x="121598" y="30180"/>
                  </a:cubicBezTo>
                  <a:cubicBezTo>
                    <a:pt x="118333" y="37612"/>
                    <a:pt x="120677" y="46249"/>
                    <a:pt x="127122" y="51355"/>
                  </a:cubicBezTo>
                  <a:cubicBezTo>
                    <a:pt x="140764" y="62202"/>
                    <a:pt x="150138" y="75016"/>
                    <a:pt x="154239" y="88390"/>
                  </a:cubicBezTo>
                  <a:cubicBezTo>
                    <a:pt x="160432" y="108636"/>
                    <a:pt x="155243" y="131904"/>
                    <a:pt x="138839" y="157540"/>
                  </a:cubicBezTo>
                  <a:cubicBezTo>
                    <a:pt x="56063" y="287319"/>
                    <a:pt x="-26042" y="430222"/>
                    <a:pt x="48782" y="483226"/>
                  </a:cubicBezTo>
                  <a:cubicBezTo>
                    <a:pt x="59160" y="490566"/>
                    <a:pt x="70794" y="494132"/>
                    <a:pt x="84353" y="494132"/>
                  </a:cubicBezTo>
                  <a:cubicBezTo>
                    <a:pt x="142187" y="494132"/>
                    <a:pt x="212659" y="428899"/>
                    <a:pt x="237768" y="403615"/>
                  </a:cubicBezTo>
                  <a:lnTo>
                    <a:pt x="212156" y="379359"/>
                  </a:lnTo>
                  <a:cubicBezTo>
                    <a:pt x="167212" y="424472"/>
                    <a:pt x="97409" y="474413"/>
                    <a:pt x="69204" y="454452"/>
                  </a:cubicBezTo>
                  <a:cubicBezTo>
                    <a:pt x="46104" y="438131"/>
                    <a:pt x="31290" y="391562"/>
                    <a:pt x="168551" y="176497"/>
                  </a:cubicBezTo>
                  <a:cubicBezTo>
                    <a:pt x="190730" y="141772"/>
                    <a:pt x="197259" y="108670"/>
                    <a:pt x="187969" y="78121"/>
                  </a:cubicBezTo>
                  <a:cubicBezTo>
                    <a:pt x="180101" y="52359"/>
                    <a:pt x="162106" y="34080"/>
                    <a:pt x="148381" y="23283"/>
                  </a:cubicBezTo>
                  <a:cubicBezTo>
                    <a:pt x="145284" y="20864"/>
                    <a:pt x="141601" y="19592"/>
                    <a:pt x="137751" y="19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1186551" y="2799325"/>
              <a:ext cx="369693" cy="238905"/>
            </a:xfrm>
            <a:custGeom>
              <a:avLst/>
              <a:gdLst/>
              <a:ahLst/>
              <a:cxnLst/>
              <a:rect l="l" t="t" r="r" b="b"/>
              <a:pathLst>
                <a:path w="369693" h="238905" extrusionOk="0">
                  <a:moveTo>
                    <a:pt x="358060" y="94857"/>
                  </a:moveTo>
                  <a:cubicBezTo>
                    <a:pt x="344919" y="33131"/>
                    <a:pt x="285998" y="-16936"/>
                    <a:pt x="226992" y="5427"/>
                  </a:cubicBezTo>
                  <a:cubicBezTo>
                    <a:pt x="221049" y="7671"/>
                    <a:pt x="135847" y="29532"/>
                    <a:pt x="62696" y="114400"/>
                  </a:cubicBezTo>
                  <a:cubicBezTo>
                    <a:pt x="-19074" y="209169"/>
                    <a:pt x="2602" y="238906"/>
                    <a:pt x="2602" y="238906"/>
                  </a:cubicBezTo>
                  <a:cubicBezTo>
                    <a:pt x="2602" y="238906"/>
                    <a:pt x="165810" y="96062"/>
                    <a:pt x="270179" y="103837"/>
                  </a:cubicBezTo>
                  <a:cubicBezTo>
                    <a:pt x="329770" y="108265"/>
                    <a:pt x="369694" y="149234"/>
                    <a:pt x="369694" y="149234"/>
                  </a:cubicBezTo>
                  <a:lnTo>
                    <a:pt x="358143" y="948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1176633" y="2789604"/>
              <a:ext cx="389373" cy="258428"/>
            </a:xfrm>
            <a:custGeom>
              <a:avLst/>
              <a:gdLst/>
              <a:ahLst/>
              <a:cxnLst/>
              <a:rect l="l" t="t" r="r" b="b"/>
              <a:pathLst>
                <a:path w="389373" h="258428" extrusionOk="0">
                  <a:moveTo>
                    <a:pt x="12520" y="258428"/>
                  </a:moveTo>
                  <a:cubicBezTo>
                    <a:pt x="12186" y="258428"/>
                    <a:pt x="11851" y="258403"/>
                    <a:pt x="11432" y="258370"/>
                  </a:cubicBezTo>
                  <a:cubicBezTo>
                    <a:pt x="8670" y="258060"/>
                    <a:pt x="6243" y="256629"/>
                    <a:pt x="4653" y="254411"/>
                  </a:cubicBezTo>
                  <a:cubicBezTo>
                    <a:pt x="217" y="248401"/>
                    <a:pt x="-17443" y="213550"/>
                    <a:pt x="65165" y="117735"/>
                  </a:cubicBezTo>
                  <a:cubicBezTo>
                    <a:pt x="110110" y="65676"/>
                    <a:pt x="169116" y="26222"/>
                    <a:pt x="231469" y="6645"/>
                  </a:cubicBezTo>
                  <a:cubicBezTo>
                    <a:pt x="232390" y="6344"/>
                    <a:pt x="233059" y="6135"/>
                    <a:pt x="233478" y="5992"/>
                  </a:cubicBezTo>
                  <a:cubicBezTo>
                    <a:pt x="259172" y="-3758"/>
                    <a:pt x="287294" y="-1557"/>
                    <a:pt x="312570" y="12211"/>
                  </a:cubicBezTo>
                  <a:cubicBezTo>
                    <a:pt x="344542" y="29645"/>
                    <a:pt x="369400" y="64253"/>
                    <a:pt x="377602" y="102544"/>
                  </a:cubicBezTo>
                  <a:lnTo>
                    <a:pt x="377602" y="102544"/>
                  </a:lnTo>
                  <a:lnTo>
                    <a:pt x="389152" y="156922"/>
                  </a:lnTo>
                  <a:cubicBezTo>
                    <a:pt x="390073" y="161190"/>
                    <a:pt x="388064" y="165542"/>
                    <a:pt x="384215" y="167601"/>
                  </a:cubicBezTo>
                  <a:cubicBezTo>
                    <a:pt x="380364" y="169635"/>
                    <a:pt x="375677" y="168923"/>
                    <a:pt x="372581" y="165802"/>
                  </a:cubicBezTo>
                  <a:cubicBezTo>
                    <a:pt x="372245" y="165425"/>
                    <a:pt x="334331" y="127427"/>
                    <a:pt x="279427" y="123334"/>
                  </a:cubicBezTo>
                  <a:cubicBezTo>
                    <a:pt x="276832" y="123150"/>
                    <a:pt x="274238" y="123050"/>
                    <a:pt x="271559" y="123050"/>
                  </a:cubicBezTo>
                  <a:cubicBezTo>
                    <a:pt x="172129" y="123050"/>
                    <a:pt x="20555" y="254645"/>
                    <a:pt x="18965" y="256001"/>
                  </a:cubicBezTo>
                  <a:cubicBezTo>
                    <a:pt x="17208" y="257566"/>
                    <a:pt x="14948" y="258428"/>
                    <a:pt x="12520" y="258428"/>
                  </a:cubicBezTo>
                  <a:close/>
                  <a:moveTo>
                    <a:pt x="266119" y="19509"/>
                  </a:moveTo>
                  <a:cubicBezTo>
                    <a:pt x="258085" y="19509"/>
                    <a:pt x="249464" y="20882"/>
                    <a:pt x="240424" y="24314"/>
                  </a:cubicBezTo>
                  <a:cubicBezTo>
                    <a:pt x="239839" y="24514"/>
                    <a:pt x="238834" y="24849"/>
                    <a:pt x="237328" y="25335"/>
                  </a:cubicBezTo>
                  <a:cubicBezTo>
                    <a:pt x="178406" y="43831"/>
                    <a:pt x="122580" y="81193"/>
                    <a:pt x="79980" y="130532"/>
                  </a:cubicBezTo>
                  <a:cubicBezTo>
                    <a:pt x="35035" y="182666"/>
                    <a:pt x="22982" y="213358"/>
                    <a:pt x="20388" y="229277"/>
                  </a:cubicBezTo>
                  <a:cubicBezTo>
                    <a:pt x="63073" y="194384"/>
                    <a:pt x="190877" y="96811"/>
                    <a:pt x="280850" y="103816"/>
                  </a:cubicBezTo>
                  <a:cubicBezTo>
                    <a:pt x="316839" y="106486"/>
                    <a:pt x="345798" y="121468"/>
                    <a:pt x="364294" y="134073"/>
                  </a:cubicBezTo>
                  <a:lnTo>
                    <a:pt x="358436" y="106637"/>
                  </a:lnTo>
                  <a:cubicBezTo>
                    <a:pt x="351489" y="73786"/>
                    <a:pt x="330231" y="44191"/>
                    <a:pt x="303196" y="29411"/>
                  </a:cubicBezTo>
                  <a:cubicBezTo>
                    <a:pt x="293906" y="24339"/>
                    <a:pt x="281101" y="19518"/>
                    <a:pt x="266119" y="19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1485153" y="3157161"/>
              <a:ext cx="366435" cy="262096"/>
            </a:xfrm>
            <a:custGeom>
              <a:avLst/>
              <a:gdLst/>
              <a:ahLst/>
              <a:cxnLst/>
              <a:rect l="l" t="t" r="r" b="b"/>
              <a:pathLst>
                <a:path w="366435" h="262096" extrusionOk="0">
                  <a:moveTo>
                    <a:pt x="226096" y="262097"/>
                  </a:moveTo>
                  <a:cubicBezTo>
                    <a:pt x="221074" y="262097"/>
                    <a:pt x="216052" y="261887"/>
                    <a:pt x="211115" y="261477"/>
                  </a:cubicBezTo>
                  <a:cubicBezTo>
                    <a:pt x="147840" y="256196"/>
                    <a:pt x="120054" y="217344"/>
                    <a:pt x="93187" y="179773"/>
                  </a:cubicBezTo>
                  <a:cubicBezTo>
                    <a:pt x="73184" y="151743"/>
                    <a:pt x="54268" y="125279"/>
                    <a:pt x="20957" y="112063"/>
                  </a:cubicBezTo>
                  <a:cubicBezTo>
                    <a:pt x="535" y="103944"/>
                    <a:pt x="-1390" y="93223"/>
                    <a:pt x="619" y="85657"/>
                  </a:cubicBezTo>
                  <a:cubicBezTo>
                    <a:pt x="2795" y="77254"/>
                    <a:pt x="7984" y="57560"/>
                    <a:pt x="149431" y="25789"/>
                  </a:cubicBezTo>
                  <a:cubicBezTo>
                    <a:pt x="210278" y="12130"/>
                    <a:pt x="286357" y="-935"/>
                    <a:pt x="294225" y="53"/>
                  </a:cubicBezTo>
                  <a:cubicBezTo>
                    <a:pt x="344024" y="6999"/>
                    <a:pt x="358252" y="59134"/>
                    <a:pt x="366036" y="146839"/>
                  </a:cubicBezTo>
                  <a:lnTo>
                    <a:pt x="366036" y="146839"/>
                  </a:lnTo>
                  <a:cubicBezTo>
                    <a:pt x="369802" y="189122"/>
                    <a:pt x="346702" y="228317"/>
                    <a:pt x="308621" y="244378"/>
                  </a:cubicBezTo>
                  <a:cubicBezTo>
                    <a:pt x="280582" y="256154"/>
                    <a:pt x="252879" y="262097"/>
                    <a:pt x="226096" y="262097"/>
                  </a:cubicBezTo>
                  <a:close/>
                  <a:moveTo>
                    <a:pt x="20204" y="89591"/>
                  </a:moveTo>
                  <a:cubicBezTo>
                    <a:pt x="21208" y="90470"/>
                    <a:pt x="23551" y="92009"/>
                    <a:pt x="28239" y="93859"/>
                  </a:cubicBezTo>
                  <a:cubicBezTo>
                    <a:pt x="66822" y="109209"/>
                    <a:pt x="88333" y="139298"/>
                    <a:pt x="109173" y="168390"/>
                  </a:cubicBezTo>
                  <a:cubicBezTo>
                    <a:pt x="134533" y="203903"/>
                    <a:pt x="158470" y="237440"/>
                    <a:pt x="212789" y="241959"/>
                  </a:cubicBezTo>
                  <a:cubicBezTo>
                    <a:pt x="240994" y="244361"/>
                    <a:pt x="270706" y="239080"/>
                    <a:pt x="301004" y="226333"/>
                  </a:cubicBezTo>
                  <a:cubicBezTo>
                    <a:pt x="331219" y="213595"/>
                    <a:pt x="349547" y="182359"/>
                    <a:pt x="346535" y="148588"/>
                  </a:cubicBezTo>
                  <a:cubicBezTo>
                    <a:pt x="338416" y="57125"/>
                    <a:pt x="324606" y="24408"/>
                    <a:pt x="292132" y="19537"/>
                  </a:cubicBezTo>
                  <a:cubicBezTo>
                    <a:pt x="266688" y="20156"/>
                    <a:pt x="37613" y="63896"/>
                    <a:pt x="20204" y="89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1708044" y="3298852"/>
              <a:ext cx="54285" cy="54285"/>
            </a:xfrm>
            <a:custGeom>
              <a:avLst/>
              <a:gdLst/>
              <a:ahLst/>
              <a:cxnLst/>
              <a:rect l="l" t="t" r="r" b="b"/>
              <a:pathLst>
                <a:path w="54285" h="54285" extrusionOk="0">
                  <a:moveTo>
                    <a:pt x="54285" y="27143"/>
                  </a:moveTo>
                  <a:cubicBezTo>
                    <a:pt x="54285" y="42133"/>
                    <a:pt x="42133" y="54285"/>
                    <a:pt x="27143" y="54285"/>
                  </a:cubicBezTo>
                  <a:cubicBezTo>
                    <a:pt x="12153" y="54285"/>
                    <a:pt x="0" y="42133"/>
                    <a:pt x="0" y="27143"/>
                  </a:cubicBezTo>
                  <a:cubicBezTo>
                    <a:pt x="0" y="12152"/>
                    <a:pt x="12153" y="0"/>
                    <a:pt x="27143" y="0"/>
                  </a:cubicBezTo>
                  <a:cubicBezTo>
                    <a:pt x="42133" y="0"/>
                    <a:pt x="54285" y="12152"/>
                    <a:pt x="54285" y="27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1485153" y="3157161"/>
              <a:ext cx="366435" cy="262096"/>
            </a:xfrm>
            <a:custGeom>
              <a:avLst/>
              <a:gdLst/>
              <a:ahLst/>
              <a:cxnLst/>
              <a:rect l="l" t="t" r="r" b="b"/>
              <a:pathLst>
                <a:path w="366435" h="262096" extrusionOk="0">
                  <a:moveTo>
                    <a:pt x="226096" y="262097"/>
                  </a:moveTo>
                  <a:cubicBezTo>
                    <a:pt x="221074" y="262097"/>
                    <a:pt x="216052" y="261887"/>
                    <a:pt x="211115" y="261477"/>
                  </a:cubicBezTo>
                  <a:cubicBezTo>
                    <a:pt x="147840" y="256196"/>
                    <a:pt x="120054" y="217344"/>
                    <a:pt x="93187" y="179773"/>
                  </a:cubicBezTo>
                  <a:cubicBezTo>
                    <a:pt x="73184" y="151743"/>
                    <a:pt x="54268" y="125279"/>
                    <a:pt x="20957" y="112063"/>
                  </a:cubicBezTo>
                  <a:cubicBezTo>
                    <a:pt x="535" y="103944"/>
                    <a:pt x="-1390" y="93223"/>
                    <a:pt x="619" y="85657"/>
                  </a:cubicBezTo>
                  <a:cubicBezTo>
                    <a:pt x="2795" y="77254"/>
                    <a:pt x="7984" y="57560"/>
                    <a:pt x="149431" y="25789"/>
                  </a:cubicBezTo>
                  <a:cubicBezTo>
                    <a:pt x="210278" y="12130"/>
                    <a:pt x="286357" y="-935"/>
                    <a:pt x="294225" y="53"/>
                  </a:cubicBezTo>
                  <a:cubicBezTo>
                    <a:pt x="344024" y="6999"/>
                    <a:pt x="358252" y="59134"/>
                    <a:pt x="366036" y="146839"/>
                  </a:cubicBezTo>
                  <a:lnTo>
                    <a:pt x="366036" y="146839"/>
                  </a:lnTo>
                  <a:cubicBezTo>
                    <a:pt x="369802" y="189122"/>
                    <a:pt x="346702" y="228317"/>
                    <a:pt x="308621" y="244378"/>
                  </a:cubicBezTo>
                  <a:cubicBezTo>
                    <a:pt x="280582" y="256154"/>
                    <a:pt x="252879" y="262097"/>
                    <a:pt x="226096" y="262097"/>
                  </a:cubicBezTo>
                  <a:close/>
                  <a:moveTo>
                    <a:pt x="20204" y="89591"/>
                  </a:moveTo>
                  <a:cubicBezTo>
                    <a:pt x="21208" y="90470"/>
                    <a:pt x="23551" y="92009"/>
                    <a:pt x="28239" y="93859"/>
                  </a:cubicBezTo>
                  <a:cubicBezTo>
                    <a:pt x="66822" y="109209"/>
                    <a:pt x="88333" y="139298"/>
                    <a:pt x="109173" y="168390"/>
                  </a:cubicBezTo>
                  <a:cubicBezTo>
                    <a:pt x="134533" y="203903"/>
                    <a:pt x="158470" y="237440"/>
                    <a:pt x="212789" y="241959"/>
                  </a:cubicBezTo>
                  <a:cubicBezTo>
                    <a:pt x="240994" y="244361"/>
                    <a:pt x="270706" y="239080"/>
                    <a:pt x="301004" y="226333"/>
                  </a:cubicBezTo>
                  <a:cubicBezTo>
                    <a:pt x="331219" y="213595"/>
                    <a:pt x="349547" y="182359"/>
                    <a:pt x="346535" y="148588"/>
                  </a:cubicBezTo>
                  <a:cubicBezTo>
                    <a:pt x="338416" y="57125"/>
                    <a:pt x="324606" y="24408"/>
                    <a:pt x="292132" y="19537"/>
                  </a:cubicBezTo>
                  <a:cubicBezTo>
                    <a:pt x="266688" y="20156"/>
                    <a:pt x="37613" y="63896"/>
                    <a:pt x="20204" y="89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1486852" y="3209516"/>
              <a:ext cx="61655" cy="42633"/>
            </a:xfrm>
            <a:custGeom>
              <a:avLst/>
              <a:gdLst/>
              <a:ahLst/>
              <a:cxnLst/>
              <a:rect l="l" t="t" r="r" b="b"/>
              <a:pathLst>
                <a:path w="61655" h="42633" extrusionOk="0">
                  <a:moveTo>
                    <a:pt x="9801" y="42634"/>
                  </a:moveTo>
                  <a:cubicBezTo>
                    <a:pt x="8128" y="42634"/>
                    <a:pt x="6537" y="42232"/>
                    <a:pt x="5031" y="41395"/>
                  </a:cubicBezTo>
                  <a:cubicBezTo>
                    <a:pt x="511" y="38876"/>
                    <a:pt x="-1247" y="33310"/>
                    <a:pt x="929" y="28648"/>
                  </a:cubicBezTo>
                  <a:cubicBezTo>
                    <a:pt x="8462" y="12754"/>
                    <a:pt x="30390" y="5380"/>
                    <a:pt x="46209" y="1212"/>
                  </a:cubicBezTo>
                  <a:cubicBezTo>
                    <a:pt x="46879" y="1012"/>
                    <a:pt x="47465" y="869"/>
                    <a:pt x="47883" y="752"/>
                  </a:cubicBezTo>
                  <a:cubicBezTo>
                    <a:pt x="48469" y="526"/>
                    <a:pt x="49054" y="367"/>
                    <a:pt x="49640" y="242"/>
                  </a:cubicBezTo>
                  <a:cubicBezTo>
                    <a:pt x="54662" y="-888"/>
                    <a:pt x="59768" y="2041"/>
                    <a:pt x="61274" y="7021"/>
                  </a:cubicBezTo>
                  <a:cubicBezTo>
                    <a:pt x="62697" y="12001"/>
                    <a:pt x="60019" y="17265"/>
                    <a:pt x="55165" y="19006"/>
                  </a:cubicBezTo>
                  <a:cubicBezTo>
                    <a:pt x="25285" y="29644"/>
                    <a:pt x="19176" y="36365"/>
                    <a:pt x="18003" y="38164"/>
                  </a:cubicBezTo>
                  <a:cubicBezTo>
                    <a:pt x="16162" y="41052"/>
                    <a:pt x="12982" y="42634"/>
                    <a:pt x="9801" y="42634"/>
                  </a:cubicBezTo>
                  <a:close/>
                  <a:moveTo>
                    <a:pt x="51984" y="10369"/>
                  </a:moveTo>
                  <a:lnTo>
                    <a:pt x="51817" y="9783"/>
                  </a:lnTo>
                  <a:lnTo>
                    <a:pt x="51984" y="103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1485233" y="3232572"/>
              <a:ext cx="21204" cy="25277"/>
            </a:xfrm>
            <a:custGeom>
              <a:avLst/>
              <a:gdLst/>
              <a:ahLst/>
              <a:cxnLst/>
              <a:rect l="l" t="t" r="r" b="b"/>
              <a:pathLst>
                <a:path w="21204" h="25277" extrusionOk="0">
                  <a:moveTo>
                    <a:pt x="9830" y="25269"/>
                  </a:moveTo>
                  <a:cubicBezTo>
                    <a:pt x="4976" y="25269"/>
                    <a:pt x="791" y="21637"/>
                    <a:pt x="121" y="16749"/>
                  </a:cubicBezTo>
                  <a:cubicBezTo>
                    <a:pt x="-214" y="13862"/>
                    <a:pt x="-46" y="9401"/>
                    <a:pt x="3134" y="4479"/>
                  </a:cubicBezTo>
                  <a:cubicBezTo>
                    <a:pt x="5980" y="152"/>
                    <a:pt x="11671" y="-1271"/>
                    <a:pt x="16107" y="1232"/>
                  </a:cubicBezTo>
                  <a:cubicBezTo>
                    <a:pt x="20627" y="3726"/>
                    <a:pt x="22469" y="9292"/>
                    <a:pt x="20292" y="13954"/>
                  </a:cubicBezTo>
                  <a:cubicBezTo>
                    <a:pt x="19873" y="14724"/>
                    <a:pt x="19706" y="15485"/>
                    <a:pt x="19623" y="16255"/>
                  </a:cubicBezTo>
                  <a:cubicBezTo>
                    <a:pt x="19204" y="21252"/>
                    <a:pt x="15103" y="25144"/>
                    <a:pt x="10081" y="25278"/>
                  </a:cubicBezTo>
                  <a:lnTo>
                    <a:pt x="9830" y="25278"/>
                  </a:lnTo>
                  <a:close/>
                  <a:moveTo>
                    <a:pt x="18450" y="14355"/>
                  </a:moveTo>
                  <a:lnTo>
                    <a:pt x="19623" y="15075"/>
                  </a:lnTo>
                  <a:cubicBezTo>
                    <a:pt x="19623" y="14958"/>
                    <a:pt x="19623" y="14623"/>
                    <a:pt x="19539" y="14213"/>
                  </a:cubicBezTo>
                  <a:lnTo>
                    <a:pt x="18450" y="1435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1485291" y="3157165"/>
              <a:ext cx="366298" cy="262091"/>
            </a:xfrm>
            <a:custGeom>
              <a:avLst/>
              <a:gdLst/>
              <a:ahLst/>
              <a:cxnLst/>
              <a:rect l="l" t="t" r="r" b="b"/>
              <a:pathLst>
                <a:path w="366298" h="262091" extrusionOk="0">
                  <a:moveTo>
                    <a:pt x="225958" y="262092"/>
                  </a:moveTo>
                  <a:cubicBezTo>
                    <a:pt x="220936" y="262092"/>
                    <a:pt x="215915" y="261883"/>
                    <a:pt x="210977" y="261473"/>
                  </a:cubicBezTo>
                  <a:cubicBezTo>
                    <a:pt x="152976" y="256635"/>
                    <a:pt x="124603" y="223500"/>
                    <a:pt x="98238" y="187025"/>
                  </a:cubicBezTo>
                  <a:lnTo>
                    <a:pt x="93049" y="179785"/>
                  </a:lnTo>
                  <a:cubicBezTo>
                    <a:pt x="73046" y="151747"/>
                    <a:pt x="54130" y="125274"/>
                    <a:pt x="20820" y="112050"/>
                  </a:cubicBezTo>
                  <a:cubicBezTo>
                    <a:pt x="16133" y="110167"/>
                    <a:pt x="1737" y="104450"/>
                    <a:pt x="63" y="92164"/>
                  </a:cubicBezTo>
                  <a:cubicBezTo>
                    <a:pt x="-21" y="91486"/>
                    <a:pt x="-21" y="90791"/>
                    <a:pt x="63" y="90105"/>
                  </a:cubicBezTo>
                  <a:cubicBezTo>
                    <a:pt x="314" y="86983"/>
                    <a:pt x="1151" y="83928"/>
                    <a:pt x="2490" y="81024"/>
                  </a:cubicBezTo>
                  <a:cubicBezTo>
                    <a:pt x="2657" y="80622"/>
                    <a:pt x="2908" y="80229"/>
                    <a:pt x="3160" y="79860"/>
                  </a:cubicBezTo>
                  <a:cubicBezTo>
                    <a:pt x="6842" y="74161"/>
                    <a:pt x="15714" y="65172"/>
                    <a:pt x="50113" y="52894"/>
                  </a:cubicBezTo>
                  <a:cubicBezTo>
                    <a:pt x="127449" y="25307"/>
                    <a:pt x="284713" y="-1283"/>
                    <a:pt x="294087" y="48"/>
                  </a:cubicBezTo>
                  <a:cubicBezTo>
                    <a:pt x="343886" y="6995"/>
                    <a:pt x="358115" y="59129"/>
                    <a:pt x="365898" y="146834"/>
                  </a:cubicBezTo>
                  <a:lnTo>
                    <a:pt x="365898" y="146834"/>
                  </a:lnTo>
                  <a:cubicBezTo>
                    <a:pt x="369664" y="189117"/>
                    <a:pt x="346565" y="228312"/>
                    <a:pt x="308483" y="244373"/>
                  </a:cubicBezTo>
                  <a:cubicBezTo>
                    <a:pt x="280445" y="256149"/>
                    <a:pt x="252741" y="262092"/>
                    <a:pt x="225958" y="262092"/>
                  </a:cubicBezTo>
                  <a:close/>
                  <a:moveTo>
                    <a:pt x="20234" y="89686"/>
                  </a:moveTo>
                  <a:cubicBezTo>
                    <a:pt x="21321" y="90582"/>
                    <a:pt x="23581" y="92063"/>
                    <a:pt x="28101" y="93855"/>
                  </a:cubicBezTo>
                  <a:cubicBezTo>
                    <a:pt x="66685" y="109204"/>
                    <a:pt x="88195" y="139301"/>
                    <a:pt x="109036" y="168394"/>
                  </a:cubicBezTo>
                  <a:lnTo>
                    <a:pt x="114141" y="175558"/>
                  </a:lnTo>
                  <a:cubicBezTo>
                    <a:pt x="138580" y="209430"/>
                    <a:pt x="162852" y="237795"/>
                    <a:pt x="212567" y="241938"/>
                  </a:cubicBezTo>
                  <a:cubicBezTo>
                    <a:pt x="240857" y="244340"/>
                    <a:pt x="270569" y="239059"/>
                    <a:pt x="300866" y="226312"/>
                  </a:cubicBezTo>
                  <a:cubicBezTo>
                    <a:pt x="331081" y="213573"/>
                    <a:pt x="349410" y="182338"/>
                    <a:pt x="346397" y="148567"/>
                  </a:cubicBezTo>
                  <a:cubicBezTo>
                    <a:pt x="338278" y="57129"/>
                    <a:pt x="324469" y="24395"/>
                    <a:pt x="291995" y="19524"/>
                  </a:cubicBezTo>
                  <a:cubicBezTo>
                    <a:pt x="279440" y="20051"/>
                    <a:pt x="133223" y="44030"/>
                    <a:pt x="56641" y="71349"/>
                  </a:cubicBezTo>
                  <a:cubicBezTo>
                    <a:pt x="30361" y="80748"/>
                    <a:pt x="22494" y="87092"/>
                    <a:pt x="20234" y="89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1339388" y="2196027"/>
              <a:ext cx="237724" cy="273969"/>
            </a:xfrm>
            <a:custGeom>
              <a:avLst/>
              <a:gdLst/>
              <a:ahLst/>
              <a:cxnLst/>
              <a:rect l="l" t="t" r="r" b="b"/>
              <a:pathLst>
                <a:path w="237724" h="273969" extrusionOk="0">
                  <a:moveTo>
                    <a:pt x="163375" y="14526"/>
                  </a:moveTo>
                  <a:cubicBezTo>
                    <a:pt x="141195" y="2474"/>
                    <a:pt x="115501" y="-1602"/>
                    <a:pt x="89639" y="549"/>
                  </a:cubicBezTo>
                  <a:cubicBezTo>
                    <a:pt x="91061" y="5110"/>
                    <a:pt x="92568" y="9789"/>
                    <a:pt x="94075" y="14727"/>
                  </a:cubicBezTo>
                  <a:cubicBezTo>
                    <a:pt x="111902" y="74368"/>
                    <a:pt x="109726" y="117631"/>
                    <a:pt x="95916" y="125766"/>
                  </a:cubicBezTo>
                  <a:cubicBezTo>
                    <a:pt x="69300" y="141376"/>
                    <a:pt x="32641" y="114250"/>
                    <a:pt x="0" y="61488"/>
                  </a:cubicBezTo>
                  <a:cubicBezTo>
                    <a:pt x="3515" y="89559"/>
                    <a:pt x="15819" y="126109"/>
                    <a:pt x="35738" y="163681"/>
                  </a:cubicBezTo>
                  <a:cubicBezTo>
                    <a:pt x="51808" y="194112"/>
                    <a:pt x="70389" y="220343"/>
                    <a:pt x="88383" y="239517"/>
                  </a:cubicBezTo>
                  <a:cubicBezTo>
                    <a:pt x="107215" y="259588"/>
                    <a:pt x="131152" y="272377"/>
                    <a:pt x="139940" y="273841"/>
                  </a:cubicBezTo>
                  <a:cubicBezTo>
                    <a:pt x="156930" y="276653"/>
                    <a:pt x="193338" y="232303"/>
                    <a:pt x="207650" y="220954"/>
                  </a:cubicBezTo>
                  <a:cubicBezTo>
                    <a:pt x="267325" y="173532"/>
                    <a:pt x="230667" y="51059"/>
                    <a:pt x="163375" y="14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1429027" y="2196027"/>
              <a:ext cx="148085" cy="270761"/>
            </a:xfrm>
            <a:custGeom>
              <a:avLst/>
              <a:gdLst/>
              <a:ahLst/>
              <a:cxnLst/>
              <a:rect l="l" t="t" r="r" b="b"/>
              <a:pathLst>
                <a:path w="148085" h="270761" extrusionOk="0">
                  <a:moveTo>
                    <a:pt x="73736" y="14526"/>
                  </a:moveTo>
                  <a:cubicBezTo>
                    <a:pt x="51556" y="2474"/>
                    <a:pt x="25862" y="-1602"/>
                    <a:pt x="0" y="549"/>
                  </a:cubicBezTo>
                  <a:cubicBezTo>
                    <a:pt x="1506" y="5110"/>
                    <a:pt x="2929" y="9789"/>
                    <a:pt x="4436" y="14727"/>
                  </a:cubicBezTo>
                  <a:cubicBezTo>
                    <a:pt x="5859" y="19556"/>
                    <a:pt x="7114" y="24226"/>
                    <a:pt x="8285" y="28829"/>
                  </a:cubicBezTo>
                  <a:cubicBezTo>
                    <a:pt x="20170" y="31139"/>
                    <a:pt x="31553" y="35023"/>
                    <a:pt x="42099" y="40765"/>
                  </a:cubicBezTo>
                  <a:cubicBezTo>
                    <a:pt x="109390" y="77298"/>
                    <a:pt x="146050" y="199770"/>
                    <a:pt x="86374" y="247192"/>
                  </a:cubicBezTo>
                  <a:cubicBezTo>
                    <a:pt x="80767" y="251620"/>
                    <a:pt x="71811" y="261061"/>
                    <a:pt x="62018" y="270761"/>
                  </a:cubicBezTo>
                  <a:cubicBezTo>
                    <a:pt x="80515" y="260760"/>
                    <a:pt x="106461" y="230118"/>
                    <a:pt x="118011" y="220954"/>
                  </a:cubicBezTo>
                  <a:cubicBezTo>
                    <a:pt x="177687" y="173532"/>
                    <a:pt x="141028" y="51059"/>
                    <a:pt x="73736" y="14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329599" y="2186246"/>
              <a:ext cx="257274" cy="293548"/>
            </a:xfrm>
            <a:custGeom>
              <a:avLst/>
              <a:gdLst/>
              <a:ahLst/>
              <a:cxnLst/>
              <a:rect l="l" t="t" r="r" b="b"/>
              <a:pathLst>
                <a:path w="257274" h="293548" extrusionOk="0">
                  <a:moveTo>
                    <a:pt x="151402" y="293541"/>
                  </a:moveTo>
                  <a:cubicBezTo>
                    <a:pt x="150314" y="293541"/>
                    <a:pt x="149227" y="293457"/>
                    <a:pt x="148138" y="293281"/>
                  </a:cubicBezTo>
                  <a:cubicBezTo>
                    <a:pt x="137174" y="291465"/>
                    <a:pt x="111228" y="277496"/>
                    <a:pt x="91058" y="255994"/>
                  </a:cubicBezTo>
                  <a:cubicBezTo>
                    <a:pt x="71640" y="235321"/>
                    <a:pt x="52892" y="208363"/>
                    <a:pt x="36906" y="178040"/>
                  </a:cubicBezTo>
                  <a:cubicBezTo>
                    <a:pt x="16987" y="140561"/>
                    <a:pt x="3930" y="103073"/>
                    <a:pt x="80" y="72483"/>
                  </a:cubicBezTo>
                  <a:cubicBezTo>
                    <a:pt x="-506" y="67913"/>
                    <a:pt x="2172" y="63569"/>
                    <a:pt x="6525" y="62037"/>
                  </a:cubicBezTo>
                  <a:cubicBezTo>
                    <a:pt x="10876" y="60514"/>
                    <a:pt x="15647" y="62205"/>
                    <a:pt x="18075" y="66113"/>
                  </a:cubicBezTo>
                  <a:cubicBezTo>
                    <a:pt x="48289" y="114891"/>
                    <a:pt x="80679" y="138845"/>
                    <a:pt x="100766" y="127111"/>
                  </a:cubicBezTo>
                  <a:cubicBezTo>
                    <a:pt x="106625" y="123638"/>
                    <a:pt x="113237" y="89983"/>
                    <a:pt x="94489" y="27329"/>
                  </a:cubicBezTo>
                  <a:cubicBezTo>
                    <a:pt x="92983" y="22466"/>
                    <a:pt x="91560" y="17837"/>
                    <a:pt x="90053" y="13343"/>
                  </a:cubicBezTo>
                  <a:cubicBezTo>
                    <a:pt x="89216" y="10497"/>
                    <a:pt x="89635" y="7392"/>
                    <a:pt x="91309" y="4906"/>
                  </a:cubicBezTo>
                  <a:cubicBezTo>
                    <a:pt x="92898" y="2421"/>
                    <a:pt x="95661" y="830"/>
                    <a:pt x="98590" y="579"/>
                  </a:cubicBezTo>
                  <a:cubicBezTo>
                    <a:pt x="127717" y="-1848"/>
                    <a:pt x="155169" y="3383"/>
                    <a:pt x="177850" y="15703"/>
                  </a:cubicBezTo>
                  <a:lnTo>
                    <a:pt x="177850" y="15703"/>
                  </a:lnTo>
                  <a:cubicBezTo>
                    <a:pt x="219531" y="38343"/>
                    <a:pt x="252005" y="92268"/>
                    <a:pt x="256692" y="146830"/>
                  </a:cubicBezTo>
                  <a:cubicBezTo>
                    <a:pt x="260124" y="186142"/>
                    <a:pt x="248322" y="218666"/>
                    <a:pt x="223464" y="238402"/>
                  </a:cubicBezTo>
                  <a:cubicBezTo>
                    <a:pt x="219950" y="241222"/>
                    <a:pt x="214174" y="247039"/>
                    <a:pt x="208065" y="253199"/>
                  </a:cubicBezTo>
                  <a:cubicBezTo>
                    <a:pt x="184713" y="276659"/>
                    <a:pt x="166719" y="293549"/>
                    <a:pt x="151402" y="293549"/>
                  </a:cubicBezTo>
                  <a:close/>
                  <a:moveTo>
                    <a:pt x="30963" y="116097"/>
                  </a:moveTo>
                  <a:cubicBezTo>
                    <a:pt x="36906" y="133162"/>
                    <a:pt x="44773" y="151157"/>
                    <a:pt x="54147" y="168859"/>
                  </a:cubicBezTo>
                  <a:cubicBezTo>
                    <a:pt x="69213" y="197265"/>
                    <a:pt x="87375" y="223445"/>
                    <a:pt x="105370" y="242595"/>
                  </a:cubicBezTo>
                  <a:cubicBezTo>
                    <a:pt x="123866" y="262347"/>
                    <a:pt x="145711" y="273035"/>
                    <a:pt x="151319" y="273956"/>
                  </a:cubicBezTo>
                  <a:cubicBezTo>
                    <a:pt x="151402" y="273964"/>
                    <a:pt x="151570" y="273972"/>
                    <a:pt x="151653" y="273972"/>
                  </a:cubicBezTo>
                  <a:cubicBezTo>
                    <a:pt x="159772" y="273972"/>
                    <a:pt x="184713" y="248905"/>
                    <a:pt x="194171" y="239389"/>
                  </a:cubicBezTo>
                  <a:cubicBezTo>
                    <a:pt x="200951" y="232526"/>
                    <a:pt x="206893" y="226600"/>
                    <a:pt x="211328" y="223068"/>
                  </a:cubicBezTo>
                  <a:cubicBezTo>
                    <a:pt x="230830" y="207551"/>
                    <a:pt x="240037" y="181078"/>
                    <a:pt x="237191" y="148529"/>
                  </a:cubicBezTo>
                  <a:cubicBezTo>
                    <a:pt x="233089" y="100914"/>
                    <a:pt x="204214" y="52287"/>
                    <a:pt x="168477" y="32919"/>
                  </a:cubicBezTo>
                  <a:lnTo>
                    <a:pt x="168477" y="32919"/>
                  </a:lnTo>
                  <a:cubicBezTo>
                    <a:pt x="152323" y="24148"/>
                    <a:pt x="133240" y="19612"/>
                    <a:pt x="112567" y="19587"/>
                  </a:cubicBezTo>
                  <a:cubicBezTo>
                    <a:pt x="112819" y="20290"/>
                    <a:pt x="112986" y="20993"/>
                    <a:pt x="113237" y="21704"/>
                  </a:cubicBezTo>
                  <a:cubicBezTo>
                    <a:pt x="128553" y="72834"/>
                    <a:pt x="133659" y="130467"/>
                    <a:pt x="110642" y="144001"/>
                  </a:cubicBezTo>
                  <a:cubicBezTo>
                    <a:pt x="87793" y="157476"/>
                    <a:pt x="59337" y="147064"/>
                    <a:pt x="30963" y="116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316109" y="2091310"/>
              <a:ext cx="128417" cy="242032"/>
            </a:xfrm>
            <a:custGeom>
              <a:avLst/>
              <a:gdLst/>
              <a:ahLst/>
              <a:cxnLst/>
              <a:rect l="l" t="t" r="r" b="b"/>
              <a:pathLst>
                <a:path w="128417" h="242032" extrusionOk="0">
                  <a:moveTo>
                    <a:pt x="112918" y="105265"/>
                  </a:moveTo>
                  <a:cubicBezTo>
                    <a:pt x="75003" y="-11725"/>
                    <a:pt x="38595" y="-7038"/>
                    <a:pt x="12315" y="7341"/>
                  </a:cubicBezTo>
                  <a:cubicBezTo>
                    <a:pt x="-15053" y="22272"/>
                    <a:pt x="9972" y="129018"/>
                    <a:pt x="22359" y="164731"/>
                  </a:cubicBezTo>
                  <a:cubicBezTo>
                    <a:pt x="22526" y="165284"/>
                    <a:pt x="22945" y="165702"/>
                    <a:pt x="23279" y="166205"/>
                  </a:cubicBezTo>
                  <a:cubicBezTo>
                    <a:pt x="55921" y="218966"/>
                    <a:pt x="89818" y="253374"/>
                    <a:pt x="116935" y="238585"/>
                  </a:cubicBezTo>
                  <a:cubicBezTo>
                    <a:pt x="144304" y="223653"/>
                    <a:pt x="114340" y="109827"/>
                    <a:pt x="112918" y="105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306241" y="2081499"/>
              <a:ext cx="147994" cy="261695"/>
            </a:xfrm>
            <a:custGeom>
              <a:avLst/>
              <a:gdLst/>
              <a:ahLst/>
              <a:cxnLst/>
              <a:rect l="l" t="t" r="r" b="b"/>
              <a:pathLst>
                <a:path w="147994" h="261695" extrusionOk="0">
                  <a:moveTo>
                    <a:pt x="113496" y="261695"/>
                  </a:moveTo>
                  <a:cubicBezTo>
                    <a:pt x="87717" y="261695"/>
                    <a:pt x="58005" y="234728"/>
                    <a:pt x="24862" y="181163"/>
                  </a:cubicBezTo>
                  <a:cubicBezTo>
                    <a:pt x="24527" y="180820"/>
                    <a:pt x="23607" y="179573"/>
                    <a:pt x="22936" y="177731"/>
                  </a:cubicBezTo>
                  <a:cubicBezTo>
                    <a:pt x="22434" y="176292"/>
                    <a:pt x="-24603" y="31523"/>
                    <a:pt x="17496" y="8557"/>
                  </a:cubicBezTo>
                  <a:cubicBezTo>
                    <a:pt x="28210" y="2706"/>
                    <a:pt x="44614" y="-4215"/>
                    <a:pt x="63446" y="3267"/>
                  </a:cubicBezTo>
                  <a:cubicBezTo>
                    <a:pt x="89224" y="13562"/>
                    <a:pt x="111738" y="49149"/>
                    <a:pt x="132076" y="112064"/>
                  </a:cubicBezTo>
                  <a:lnTo>
                    <a:pt x="132076" y="112064"/>
                  </a:lnTo>
                  <a:cubicBezTo>
                    <a:pt x="132495" y="113311"/>
                    <a:pt x="168066" y="237013"/>
                    <a:pt x="131490" y="256983"/>
                  </a:cubicBezTo>
                  <a:cubicBezTo>
                    <a:pt x="125716" y="260130"/>
                    <a:pt x="119773" y="261695"/>
                    <a:pt x="113496" y="261695"/>
                  </a:cubicBezTo>
                  <a:close/>
                  <a:moveTo>
                    <a:pt x="41099" y="170266"/>
                  </a:moveTo>
                  <a:cubicBezTo>
                    <a:pt x="41266" y="170483"/>
                    <a:pt x="41349" y="170693"/>
                    <a:pt x="41517" y="170910"/>
                  </a:cubicBezTo>
                  <a:cubicBezTo>
                    <a:pt x="75163" y="225296"/>
                    <a:pt x="103871" y="249810"/>
                    <a:pt x="122116" y="239800"/>
                  </a:cubicBezTo>
                  <a:cubicBezTo>
                    <a:pt x="137098" y="231623"/>
                    <a:pt x="123121" y="149266"/>
                    <a:pt x="113412" y="118065"/>
                  </a:cubicBezTo>
                  <a:cubicBezTo>
                    <a:pt x="90814" y="48045"/>
                    <a:pt x="69806" y="26886"/>
                    <a:pt x="56164" y="21463"/>
                  </a:cubicBezTo>
                  <a:cubicBezTo>
                    <a:pt x="47460" y="17998"/>
                    <a:pt x="38672" y="19287"/>
                    <a:pt x="26870" y="25748"/>
                  </a:cubicBezTo>
                  <a:cubicBezTo>
                    <a:pt x="10634" y="34611"/>
                    <a:pt x="24025" y="120291"/>
                    <a:pt x="41099" y="170274"/>
                  </a:cubicBezTo>
                  <a:close/>
                  <a:moveTo>
                    <a:pt x="41434" y="171320"/>
                  </a:moveTo>
                  <a:cubicBezTo>
                    <a:pt x="41434" y="171320"/>
                    <a:pt x="41434" y="171329"/>
                    <a:pt x="41434" y="171337"/>
                  </a:cubicBezTo>
                  <a:cubicBezTo>
                    <a:pt x="41434" y="171337"/>
                    <a:pt x="41434" y="171329"/>
                    <a:pt x="41434" y="171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330975" y="2208241"/>
              <a:ext cx="160132" cy="264542"/>
            </a:xfrm>
            <a:custGeom>
              <a:avLst/>
              <a:gdLst/>
              <a:ahLst/>
              <a:cxnLst/>
              <a:rect l="l" t="t" r="r" b="b"/>
              <a:pathLst>
                <a:path w="160132" h="264542" extrusionOk="0">
                  <a:moveTo>
                    <a:pt x="145256" y="263292"/>
                  </a:moveTo>
                  <a:cubicBezTo>
                    <a:pt x="138058" y="266054"/>
                    <a:pt x="129019" y="264171"/>
                    <a:pt x="118892" y="258312"/>
                  </a:cubicBezTo>
                  <a:cubicBezTo>
                    <a:pt x="92695" y="243348"/>
                    <a:pt x="59384" y="202420"/>
                    <a:pt x="33522" y="150244"/>
                  </a:cubicBezTo>
                  <a:cubicBezTo>
                    <a:pt x="7576" y="98135"/>
                    <a:pt x="-3974" y="48880"/>
                    <a:pt x="1215" y="21704"/>
                  </a:cubicBezTo>
                  <a:cubicBezTo>
                    <a:pt x="3224" y="11208"/>
                    <a:pt x="7744" y="3994"/>
                    <a:pt x="14858" y="1232"/>
                  </a:cubicBezTo>
                  <a:cubicBezTo>
                    <a:pt x="21386" y="-1221"/>
                    <a:pt x="29421" y="18"/>
                    <a:pt x="38376" y="4688"/>
                  </a:cubicBezTo>
                  <a:cubicBezTo>
                    <a:pt x="64908" y="18264"/>
                    <a:pt x="99642" y="60145"/>
                    <a:pt x="126592" y="114280"/>
                  </a:cubicBezTo>
                  <a:cubicBezTo>
                    <a:pt x="152873" y="167209"/>
                    <a:pt x="164506" y="217092"/>
                    <a:pt x="158647" y="243992"/>
                  </a:cubicBezTo>
                  <a:cubicBezTo>
                    <a:pt x="156555" y="253810"/>
                    <a:pt x="152119" y="260572"/>
                    <a:pt x="145256" y="263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1101890" y="2347462"/>
              <a:ext cx="267963" cy="327796"/>
            </a:xfrm>
            <a:custGeom>
              <a:avLst/>
              <a:gdLst/>
              <a:ahLst/>
              <a:cxnLst/>
              <a:rect l="l" t="t" r="r" b="b"/>
              <a:pathLst>
                <a:path w="267963" h="327796" extrusionOk="0">
                  <a:moveTo>
                    <a:pt x="267964" y="166305"/>
                  </a:moveTo>
                  <a:cubicBezTo>
                    <a:pt x="267964" y="134342"/>
                    <a:pt x="242939" y="108295"/>
                    <a:pt x="211469" y="106521"/>
                  </a:cubicBezTo>
                  <a:cubicBezTo>
                    <a:pt x="211218" y="99499"/>
                    <a:pt x="211218" y="92477"/>
                    <a:pt x="211469" y="85430"/>
                  </a:cubicBezTo>
                  <a:cubicBezTo>
                    <a:pt x="211637" y="81739"/>
                    <a:pt x="211553" y="77981"/>
                    <a:pt x="211134" y="74164"/>
                  </a:cubicBezTo>
                  <a:cubicBezTo>
                    <a:pt x="207535" y="39857"/>
                    <a:pt x="179832" y="11852"/>
                    <a:pt x="145517" y="8053"/>
                  </a:cubicBezTo>
                  <a:cubicBezTo>
                    <a:pt x="121914" y="5433"/>
                    <a:pt x="100237" y="13945"/>
                    <a:pt x="84921" y="28926"/>
                  </a:cubicBezTo>
                  <a:cubicBezTo>
                    <a:pt x="90947" y="-987"/>
                    <a:pt x="55627" y="-6502"/>
                    <a:pt x="40394" y="6881"/>
                  </a:cubicBezTo>
                  <a:cubicBezTo>
                    <a:pt x="-31082" y="69963"/>
                    <a:pt x="5995" y="133454"/>
                    <a:pt x="46839" y="131027"/>
                  </a:cubicBezTo>
                  <a:cubicBezTo>
                    <a:pt x="66424" y="129864"/>
                    <a:pt x="75546" y="129864"/>
                    <a:pt x="78392" y="157584"/>
                  </a:cubicBezTo>
                  <a:cubicBezTo>
                    <a:pt x="87515" y="232299"/>
                    <a:pt x="143173" y="295699"/>
                    <a:pt x="221345" y="327797"/>
                  </a:cubicBezTo>
                  <a:cubicBezTo>
                    <a:pt x="230050" y="309074"/>
                    <a:pt x="234904" y="289732"/>
                    <a:pt x="236243" y="270615"/>
                  </a:cubicBezTo>
                  <a:cubicBezTo>
                    <a:pt x="237415" y="253659"/>
                    <a:pt x="235741" y="237045"/>
                    <a:pt x="231556" y="221452"/>
                  </a:cubicBezTo>
                  <a:cubicBezTo>
                    <a:pt x="252982" y="212304"/>
                    <a:pt x="267964" y="191062"/>
                    <a:pt x="267964" y="166297"/>
                  </a:cubicBezTo>
                  <a:close/>
                  <a:moveTo>
                    <a:pt x="82577" y="134819"/>
                  </a:moveTo>
                  <a:cubicBezTo>
                    <a:pt x="82410" y="134032"/>
                    <a:pt x="82242" y="133262"/>
                    <a:pt x="82159" y="132450"/>
                  </a:cubicBezTo>
                  <a:cubicBezTo>
                    <a:pt x="82745" y="133103"/>
                    <a:pt x="83247" y="133806"/>
                    <a:pt x="83916" y="134442"/>
                  </a:cubicBezTo>
                  <a:cubicBezTo>
                    <a:pt x="83414" y="134559"/>
                    <a:pt x="82996" y="134701"/>
                    <a:pt x="82577" y="1348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1092055" y="2337694"/>
              <a:ext cx="287590" cy="347356"/>
            </a:xfrm>
            <a:custGeom>
              <a:avLst/>
              <a:gdLst/>
              <a:ahLst/>
              <a:cxnLst/>
              <a:rect l="l" t="t" r="r" b="b"/>
              <a:pathLst>
                <a:path w="287590" h="347356" extrusionOk="0">
                  <a:moveTo>
                    <a:pt x="231179" y="347357"/>
                  </a:moveTo>
                  <a:cubicBezTo>
                    <a:pt x="229924" y="347357"/>
                    <a:pt x="228669" y="347122"/>
                    <a:pt x="227413" y="346620"/>
                  </a:cubicBezTo>
                  <a:cubicBezTo>
                    <a:pt x="143634" y="312188"/>
                    <a:pt x="87976" y="245616"/>
                    <a:pt x="78434" y="168540"/>
                  </a:cubicBezTo>
                  <a:cubicBezTo>
                    <a:pt x="76593" y="149424"/>
                    <a:pt x="75505" y="149466"/>
                    <a:pt x="57259" y="150562"/>
                  </a:cubicBezTo>
                  <a:cubicBezTo>
                    <a:pt x="35163" y="151767"/>
                    <a:pt x="14156" y="137782"/>
                    <a:pt x="5033" y="115494"/>
                  </a:cubicBezTo>
                  <a:cubicBezTo>
                    <a:pt x="-8610" y="82459"/>
                    <a:pt x="5870" y="42762"/>
                    <a:pt x="43784" y="9300"/>
                  </a:cubicBezTo>
                  <a:cubicBezTo>
                    <a:pt x="55669" y="-1170"/>
                    <a:pt x="75923" y="-3070"/>
                    <a:pt x="89817" y="4981"/>
                  </a:cubicBezTo>
                  <a:cubicBezTo>
                    <a:pt x="96094" y="8597"/>
                    <a:pt x="100530" y="13719"/>
                    <a:pt x="103041" y="19913"/>
                  </a:cubicBezTo>
                  <a:cubicBezTo>
                    <a:pt x="118859" y="10237"/>
                    <a:pt x="137523" y="5986"/>
                    <a:pt x="156439" y="8086"/>
                  </a:cubicBezTo>
                  <a:cubicBezTo>
                    <a:pt x="195441" y="12405"/>
                    <a:pt x="226660" y="43875"/>
                    <a:pt x="230761" y="82919"/>
                  </a:cubicBezTo>
                  <a:cubicBezTo>
                    <a:pt x="231179" y="87137"/>
                    <a:pt x="231347" y="91414"/>
                    <a:pt x="231096" y="95624"/>
                  </a:cubicBezTo>
                  <a:cubicBezTo>
                    <a:pt x="230929" y="99374"/>
                    <a:pt x="230929" y="103291"/>
                    <a:pt x="230929" y="107626"/>
                  </a:cubicBezTo>
                  <a:cubicBezTo>
                    <a:pt x="263319" y="113761"/>
                    <a:pt x="287591" y="142243"/>
                    <a:pt x="287591" y="176073"/>
                  </a:cubicBezTo>
                  <a:cubicBezTo>
                    <a:pt x="287591" y="201232"/>
                    <a:pt x="274115" y="224131"/>
                    <a:pt x="252689" y="236485"/>
                  </a:cubicBezTo>
                  <a:cubicBezTo>
                    <a:pt x="255870" y="251014"/>
                    <a:pt x="256874" y="265962"/>
                    <a:pt x="255870" y="281061"/>
                  </a:cubicBezTo>
                  <a:cubicBezTo>
                    <a:pt x="254447" y="301943"/>
                    <a:pt x="249091" y="322348"/>
                    <a:pt x="239968" y="341716"/>
                  </a:cubicBezTo>
                  <a:cubicBezTo>
                    <a:pt x="238377" y="345256"/>
                    <a:pt x="234778" y="347357"/>
                    <a:pt x="231179" y="347357"/>
                  </a:cubicBezTo>
                  <a:close/>
                  <a:moveTo>
                    <a:pt x="95759" y="153801"/>
                  </a:moveTo>
                  <a:cubicBezTo>
                    <a:pt x="96764" y="157417"/>
                    <a:pt x="97433" y="161577"/>
                    <a:pt x="97935" y="166372"/>
                  </a:cubicBezTo>
                  <a:cubicBezTo>
                    <a:pt x="106221" y="233421"/>
                    <a:pt x="153844" y="292101"/>
                    <a:pt x="226074" y="324708"/>
                  </a:cubicBezTo>
                  <a:cubicBezTo>
                    <a:pt x="231765" y="310179"/>
                    <a:pt x="235281" y="295080"/>
                    <a:pt x="236369" y="279705"/>
                  </a:cubicBezTo>
                  <a:cubicBezTo>
                    <a:pt x="237457" y="264071"/>
                    <a:pt x="235950" y="248621"/>
                    <a:pt x="231933" y="233789"/>
                  </a:cubicBezTo>
                  <a:cubicBezTo>
                    <a:pt x="230678" y="229077"/>
                    <a:pt x="233021" y="224148"/>
                    <a:pt x="237540" y="222231"/>
                  </a:cubicBezTo>
                  <a:cubicBezTo>
                    <a:pt x="256037" y="214322"/>
                    <a:pt x="268006" y="196202"/>
                    <a:pt x="268006" y="176073"/>
                  </a:cubicBezTo>
                  <a:cubicBezTo>
                    <a:pt x="268006" y="149524"/>
                    <a:pt x="247249" y="127563"/>
                    <a:pt x="220717" y="126064"/>
                  </a:cubicBezTo>
                  <a:cubicBezTo>
                    <a:pt x="215612" y="125780"/>
                    <a:pt x="211594" y="121654"/>
                    <a:pt x="211511" y="116565"/>
                  </a:cubicBezTo>
                  <a:cubicBezTo>
                    <a:pt x="211260" y="108195"/>
                    <a:pt x="211260" y="101274"/>
                    <a:pt x="211511" y="94770"/>
                  </a:cubicBezTo>
                  <a:cubicBezTo>
                    <a:pt x="211678" y="91523"/>
                    <a:pt x="211594" y="88209"/>
                    <a:pt x="211260" y="84944"/>
                  </a:cubicBezTo>
                  <a:cubicBezTo>
                    <a:pt x="208163" y="54998"/>
                    <a:pt x="184142" y="30860"/>
                    <a:pt x="154262" y="27546"/>
                  </a:cubicBezTo>
                  <a:cubicBezTo>
                    <a:pt x="134761" y="25403"/>
                    <a:pt x="115596" y="31990"/>
                    <a:pt x="101618" y="45683"/>
                  </a:cubicBezTo>
                  <a:cubicBezTo>
                    <a:pt x="98521" y="48696"/>
                    <a:pt x="93835" y="49324"/>
                    <a:pt x="90068" y="47290"/>
                  </a:cubicBezTo>
                  <a:cubicBezTo>
                    <a:pt x="86302" y="45239"/>
                    <a:pt x="84293" y="40962"/>
                    <a:pt x="85130" y="36752"/>
                  </a:cubicBezTo>
                  <a:cubicBezTo>
                    <a:pt x="86553" y="29596"/>
                    <a:pt x="84879" y="24750"/>
                    <a:pt x="80025" y="21938"/>
                  </a:cubicBezTo>
                  <a:cubicBezTo>
                    <a:pt x="73329" y="18046"/>
                    <a:pt x="62364" y="19000"/>
                    <a:pt x="56757" y="23989"/>
                  </a:cubicBezTo>
                  <a:cubicBezTo>
                    <a:pt x="25371" y="51659"/>
                    <a:pt x="12816" y="83078"/>
                    <a:pt x="23111" y="108028"/>
                  </a:cubicBezTo>
                  <a:cubicBezTo>
                    <a:pt x="29054" y="122599"/>
                    <a:pt x="42362" y="131948"/>
                    <a:pt x="56087" y="131011"/>
                  </a:cubicBezTo>
                  <a:cubicBezTo>
                    <a:pt x="67554" y="130358"/>
                    <a:pt x="77430" y="130467"/>
                    <a:pt x="84711" y="135572"/>
                  </a:cubicBezTo>
                  <a:cubicBezTo>
                    <a:pt x="85548" y="134735"/>
                    <a:pt x="86469" y="134015"/>
                    <a:pt x="87557" y="133480"/>
                  </a:cubicBezTo>
                  <a:cubicBezTo>
                    <a:pt x="91407" y="131513"/>
                    <a:pt x="96178" y="132342"/>
                    <a:pt x="99107" y="135555"/>
                  </a:cubicBezTo>
                  <a:lnTo>
                    <a:pt x="100697" y="137322"/>
                  </a:lnTo>
                  <a:cubicBezTo>
                    <a:pt x="103125" y="139816"/>
                    <a:pt x="104129" y="143431"/>
                    <a:pt x="103125" y="146804"/>
                  </a:cubicBezTo>
                  <a:cubicBezTo>
                    <a:pt x="102204" y="150186"/>
                    <a:pt x="99609" y="152805"/>
                    <a:pt x="96178" y="153684"/>
                  </a:cubicBezTo>
                  <a:cubicBezTo>
                    <a:pt x="96178" y="153684"/>
                    <a:pt x="96010" y="153734"/>
                    <a:pt x="95759" y="153801"/>
                  </a:cubicBezTo>
                  <a:close/>
                  <a:moveTo>
                    <a:pt x="89817" y="135145"/>
                  </a:moveTo>
                  <a:lnTo>
                    <a:pt x="91826" y="142385"/>
                  </a:lnTo>
                  <a:lnTo>
                    <a:pt x="89817" y="1351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231504" y="2511276"/>
              <a:ext cx="419782" cy="474319"/>
            </a:xfrm>
            <a:custGeom>
              <a:avLst/>
              <a:gdLst/>
              <a:ahLst/>
              <a:cxnLst/>
              <a:rect l="l" t="t" r="r" b="b"/>
              <a:pathLst>
                <a:path w="419782" h="474319" extrusionOk="0">
                  <a:moveTo>
                    <a:pt x="172497" y="473440"/>
                  </a:moveTo>
                  <a:cubicBezTo>
                    <a:pt x="224221" y="479274"/>
                    <a:pt x="272346" y="456442"/>
                    <a:pt x="292852" y="394406"/>
                  </a:cubicBezTo>
                  <a:cubicBezTo>
                    <a:pt x="330683" y="279860"/>
                    <a:pt x="303983" y="133450"/>
                    <a:pt x="409525" y="48901"/>
                  </a:cubicBezTo>
                  <a:cubicBezTo>
                    <a:pt x="420237" y="40280"/>
                    <a:pt x="422999" y="25022"/>
                    <a:pt x="415718" y="13279"/>
                  </a:cubicBezTo>
                  <a:lnTo>
                    <a:pt x="415634" y="13070"/>
                  </a:lnTo>
                  <a:cubicBezTo>
                    <a:pt x="407097" y="-740"/>
                    <a:pt x="388265" y="-4330"/>
                    <a:pt x="375628" y="5797"/>
                  </a:cubicBezTo>
                  <a:cubicBezTo>
                    <a:pt x="303481" y="63447"/>
                    <a:pt x="274188" y="154592"/>
                    <a:pt x="268915" y="243619"/>
                  </a:cubicBezTo>
                  <a:cubicBezTo>
                    <a:pt x="266069" y="290807"/>
                    <a:pt x="266655" y="420770"/>
                    <a:pt x="195430" y="421189"/>
                  </a:cubicBezTo>
                  <a:cubicBezTo>
                    <a:pt x="138349" y="421524"/>
                    <a:pt x="65785" y="382002"/>
                    <a:pt x="55072" y="325817"/>
                  </a:cubicBezTo>
                  <a:cubicBezTo>
                    <a:pt x="55072" y="325817"/>
                    <a:pt x="0" y="332429"/>
                    <a:pt x="0" y="332429"/>
                  </a:cubicBezTo>
                  <a:cubicBezTo>
                    <a:pt x="6025" y="364217"/>
                    <a:pt x="24857" y="394373"/>
                    <a:pt x="38834" y="407496"/>
                  </a:cubicBezTo>
                  <a:cubicBezTo>
                    <a:pt x="75828" y="442339"/>
                    <a:pt x="121192" y="467649"/>
                    <a:pt x="172497" y="4734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1221712" y="2501499"/>
              <a:ext cx="439308" cy="493888"/>
            </a:xfrm>
            <a:custGeom>
              <a:avLst/>
              <a:gdLst/>
              <a:ahLst/>
              <a:cxnLst/>
              <a:rect l="l" t="t" r="r" b="b"/>
              <a:pathLst>
                <a:path w="439308" h="493888" extrusionOk="0">
                  <a:moveTo>
                    <a:pt x="197606" y="493888"/>
                  </a:moveTo>
                  <a:cubicBezTo>
                    <a:pt x="192250" y="493888"/>
                    <a:pt x="186810" y="493579"/>
                    <a:pt x="181202" y="492951"/>
                  </a:cubicBezTo>
                  <a:lnTo>
                    <a:pt x="181202" y="492951"/>
                  </a:lnTo>
                  <a:cubicBezTo>
                    <a:pt x="131737" y="487393"/>
                    <a:pt x="83612" y="463691"/>
                    <a:pt x="41931" y="424421"/>
                  </a:cubicBezTo>
                  <a:cubicBezTo>
                    <a:pt x="25862" y="409297"/>
                    <a:pt x="6361" y="376839"/>
                    <a:pt x="168" y="344047"/>
                  </a:cubicBezTo>
                  <a:cubicBezTo>
                    <a:pt x="0" y="343445"/>
                    <a:pt x="0" y="342842"/>
                    <a:pt x="0" y="342223"/>
                  </a:cubicBezTo>
                  <a:cubicBezTo>
                    <a:pt x="0" y="336431"/>
                    <a:pt x="12052" y="332087"/>
                    <a:pt x="36157" y="329191"/>
                  </a:cubicBezTo>
                  <a:lnTo>
                    <a:pt x="63777" y="325885"/>
                  </a:lnTo>
                  <a:cubicBezTo>
                    <a:pt x="68882" y="325283"/>
                    <a:pt x="73568" y="328739"/>
                    <a:pt x="74573" y="333786"/>
                  </a:cubicBezTo>
                  <a:cubicBezTo>
                    <a:pt x="84030" y="383970"/>
                    <a:pt x="150820" y="421182"/>
                    <a:pt x="204469" y="421182"/>
                  </a:cubicBezTo>
                  <a:lnTo>
                    <a:pt x="205223" y="421182"/>
                  </a:lnTo>
                  <a:cubicBezTo>
                    <a:pt x="261047" y="420855"/>
                    <a:pt x="265902" y="316670"/>
                    <a:pt x="268246" y="266595"/>
                  </a:cubicBezTo>
                  <a:cubicBezTo>
                    <a:pt x="268497" y="261490"/>
                    <a:pt x="268748" y="256861"/>
                    <a:pt x="268915" y="252827"/>
                  </a:cubicBezTo>
                  <a:cubicBezTo>
                    <a:pt x="273435" y="177793"/>
                    <a:pt x="296116" y="74395"/>
                    <a:pt x="379311" y="7932"/>
                  </a:cubicBezTo>
                  <a:cubicBezTo>
                    <a:pt x="387428" y="1446"/>
                    <a:pt x="397975" y="-1249"/>
                    <a:pt x="408352" y="542"/>
                  </a:cubicBezTo>
                  <a:cubicBezTo>
                    <a:pt x="418899" y="2367"/>
                    <a:pt x="428105" y="8627"/>
                    <a:pt x="433713" y="17716"/>
                  </a:cubicBezTo>
                  <a:cubicBezTo>
                    <a:pt x="443672" y="33803"/>
                    <a:pt x="439990" y="54618"/>
                    <a:pt x="425427" y="66327"/>
                  </a:cubicBezTo>
                  <a:cubicBezTo>
                    <a:pt x="357633" y="120637"/>
                    <a:pt x="347003" y="200743"/>
                    <a:pt x="335704" y="285552"/>
                  </a:cubicBezTo>
                  <a:cubicBezTo>
                    <a:pt x="330264" y="326454"/>
                    <a:pt x="324656" y="368738"/>
                    <a:pt x="311935" y="407254"/>
                  </a:cubicBezTo>
                  <a:cubicBezTo>
                    <a:pt x="293773" y="462402"/>
                    <a:pt x="251674" y="493888"/>
                    <a:pt x="197606" y="493888"/>
                  </a:cubicBezTo>
                  <a:close/>
                  <a:moveTo>
                    <a:pt x="21844" y="350643"/>
                  </a:moveTo>
                  <a:cubicBezTo>
                    <a:pt x="28791" y="375475"/>
                    <a:pt x="43522" y="399044"/>
                    <a:pt x="55323" y="410159"/>
                  </a:cubicBezTo>
                  <a:cubicBezTo>
                    <a:pt x="93907" y="446508"/>
                    <a:pt x="138182" y="468403"/>
                    <a:pt x="183378" y="473492"/>
                  </a:cubicBezTo>
                  <a:lnTo>
                    <a:pt x="183378" y="473492"/>
                  </a:lnTo>
                  <a:cubicBezTo>
                    <a:pt x="236106" y="479434"/>
                    <a:pt x="276197" y="453070"/>
                    <a:pt x="293355" y="401120"/>
                  </a:cubicBezTo>
                  <a:cubicBezTo>
                    <a:pt x="305491" y="364352"/>
                    <a:pt x="311014" y="322981"/>
                    <a:pt x="316287" y="282974"/>
                  </a:cubicBezTo>
                  <a:cubicBezTo>
                    <a:pt x="327586" y="198065"/>
                    <a:pt x="339303" y="110267"/>
                    <a:pt x="413207" y="51044"/>
                  </a:cubicBezTo>
                  <a:cubicBezTo>
                    <a:pt x="420070" y="45503"/>
                    <a:pt x="421828" y="35686"/>
                    <a:pt x="417225" y="28204"/>
                  </a:cubicBezTo>
                  <a:cubicBezTo>
                    <a:pt x="414379" y="23684"/>
                    <a:pt x="410026" y="20704"/>
                    <a:pt x="405005" y="19834"/>
                  </a:cubicBezTo>
                  <a:cubicBezTo>
                    <a:pt x="400067" y="18989"/>
                    <a:pt x="395296" y="20194"/>
                    <a:pt x="391530" y="23232"/>
                  </a:cubicBezTo>
                  <a:cubicBezTo>
                    <a:pt x="314028" y="85201"/>
                    <a:pt x="292685" y="182924"/>
                    <a:pt x="288500" y="253990"/>
                  </a:cubicBezTo>
                  <a:cubicBezTo>
                    <a:pt x="288249" y="257949"/>
                    <a:pt x="287998" y="262502"/>
                    <a:pt x="287830" y="267507"/>
                  </a:cubicBezTo>
                  <a:cubicBezTo>
                    <a:pt x="285236" y="323609"/>
                    <a:pt x="279796" y="440323"/>
                    <a:pt x="205306" y="440766"/>
                  </a:cubicBezTo>
                  <a:cubicBezTo>
                    <a:pt x="146719" y="441302"/>
                    <a:pt x="74405" y="402852"/>
                    <a:pt x="57499" y="346366"/>
                  </a:cubicBezTo>
                  <a:cubicBezTo>
                    <a:pt x="47874" y="347521"/>
                    <a:pt x="32223" y="349387"/>
                    <a:pt x="21844" y="350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1029579" y="2279943"/>
              <a:ext cx="87860" cy="148805"/>
            </a:xfrm>
            <a:custGeom>
              <a:avLst/>
              <a:gdLst/>
              <a:ahLst/>
              <a:cxnLst/>
              <a:rect l="l" t="t" r="r" b="b"/>
              <a:pathLst>
                <a:path w="87860" h="148805" extrusionOk="0">
                  <a:moveTo>
                    <a:pt x="4318" y="141063"/>
                  </a:moveTo>
                  <a:cubicBezTo>
                    <a:pt x="8670" y="152136"/>
                    <a:pt x="25493" y="151073"/>
                    <a:pt x="28256" y="139531"/>
                  </a:cubicBezTo>
                  <a:cubicBezTo>
                    <a:pt x="35118" y="111259"/>
                    <a:pt x="48677" y="66122"/>
                    <a:pt x="69350" y="46235"/>
                  </a:cubicBezTo>
                  <a:cubicBezTo>
                    <a:pt x="100568" y="16172"/>
                    <a:pt x="87512" y="-5238"/>
                    <a:pt x="65333" y="1123"/>
                  </a:cubicBezTo>
                  <a:cubicBezTo>
                    <a:pt x="43237" y="7484"/>
                    <a:pt x="2226" y="70265"/>
                    <a:pt x="133" y="111133"/>
                  </a:cubicBezTo>
                  <a:cubicBezTo>
                    <a:pt x="-536" y="123654"/>
                    <a:pt x="1389" y="133472"/>
                    <a:pt x="4318" y="141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1019776" y="2270177"/>
              <a:ext cx="107458" cy="168363"/>
            </a:xfrm>
            <a:custGeom>
              <a:avLst/>
              <a:gdLst/>
              <a:ahLst/>
              <a:cxnLst/>
              <a:rect l="l" t="t" r="r" b="b"/>
              <a:pathLst>
                <a:path w="107458" h="168363" extrusionOk="0">
                  <a:moveTo>
                    <a:pt x="25755" y="168364"/>
                  </a:moveTo>
                  <a:cubicBezTo>
                    <a:pt x="16549" y="168364"/>
                    <a:pt x="8347" y="162890"/>
                    <a:pt x="4999" y="154370"/>
                  </a:cubicBezTo>
                  <a:cubicBezTo>
                    <a:pt x="1148" y="144410"/>
                    <a:pt x="-525" y="132977"/>
                    <a:pt x="144" y="120397"/>
                  </a:cubicBezTo>
                  <a:cubicBezTo>
                    <a:pt x="2236" y="78508"/>
                    <a:pt x="44169" y="9592"/>
                    <a:pt x="72458" y="1474"/>
                  </a:cubicBezTo>
                  <a:cubicBezTo>
                    <a:pt x="86017" y="-2410"/>
                    <a:pt x="98487" y="1532"/>
                    <a:pt x="104262" y="11526"/>
                  </a:cubicBezTo>
                  <a:cubicBezTo>
                    <a:pt x="112130" y="25151"/>
                    <a:pt x="105267" y="44410"/>
                    <a:pt x="85932" y="63049"/>
                  </a:cubicBezTo>
                  <a:cubicBezTo>
                    <a:pt x="71704" y="76767"/>
                    <a:pt x="58062" y="108211"/>
                    <a:pt x="47600" y="151599"/>
                  </a:cubicBezTo>
                  <a:cubicBezTo>
                    <a:pt x="45256" y="161082"/>
                    <a:pt x="37305" y="167644"/>
                    <a:pt x="27345" y="168305"/>
                  </a:cubicBezTo>
                  <a:cubicBezTo>
                    <a:pt x="26843" y="168347"/>
                    <a:pt x="26341" y="168355"/>
                    <a:pt x="25755" y="168355"/>
                  </a:cubicBezTo>
                  <a:close/>
                  <a:moveTo>
                    <a:pt x="82669" y="19560"/>
                  </a:moveTo>
                  <a:cubicBezTo>
                    <a:pt x="81246" y="19560"/>
                    <a:pt x="79572" y="19803"/>
                    <a:pt x="77898" y="20305"/>
                  </a:cubicBezTo>
                  <a:cubicBezTo>
                    <a:pt x="60573" y="25285"/>
                    <a:pt x="21571" y="83739"/>
                    <a:pt x="19729" y="121402"/>
                  </a:cubicBezTo>
                  <a:cubicBezTo>
                    <a:pt x="19227" y="131211"/>
                    <a:pt x="20399" y="139915"/>
                    <a:pt x="23245" y="147281"/>
                  </a:cubicBezTo>
                  <a:lnTo>
                    <a:pt x="23245" y="147281"/>
                  </a:lnTo>
                  <a:cubicBezTo>
                    <a:pt x="23831" y="148712"/>
                    <a:pt x="25253" y="148812"/>
                    <a:pt x="26090" y="148779"/>
                  </a:cubicBezTo>
                  <a:cubicBezTo>
                    <a:pt x="27011" y="148712"/>
                    <a:pt x="28266" y="148352"/>
                    <a:pt x="28517" y="147004"/>
                  </a:cubicBezTo>
                  <a:cubicBezTo>
                    <a:pt x="36552" y="113785"/>
                    <a:pt x="50697" y="69812"/>
                    <a:pt x="72374" y="48963"/>
                  </a:cubicBezTo>
                  <a:cubicBezTo>
                    <a:pt x="86853" y="35011"/>
                    <a:pt x="89197" y="24607"/>
                    <a:pt x="87272" y="21318"/>
                  </a:cubicBezTo>
                  <a:cubicBezTo>
                    <a:pt x="86603" y="20163"/>
                    <a:pt x="84929" y="19560"/>
                    <a:pt x="82669" y="19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1160660" y="2253352"/>
              <a:ext cx="27678" cy="26592"/>
            </a:xfrm>
            <a:custGeom>
              <a:avLst/>
              <a:gdLst/>
              <a:ahLst/>
              <a:cxnLst/>
              <a:rect l="l" t="t" r="r" b="b"/>
              <a:pathLst>
                <a:path w="27678" h="26592" extrusionOk="0">
                  <a:moveTo>
                    <a:pt x="24560" y="21153"/>
                  </a:moveTo>
                  <a:cubicBezTo>
                    <a:pt x="29415" y="15227"/>
                    <a:pt x="28494" y="6908"/>
                    <a:pt x="22552" y="2573"/>
                  </a:cubicBezTo>
                  <a:cubicBezTo>
                    <a:pt x="16609" y="-1771"/>
                    <a:pt x="7905" y="-482"/>
                    <a:pt x="3051" y="5443"/>
                  </a:cubicBezTo>
                  <a:cubicBezTo>
                    <a:pt x="-1720" y="11369"/>
                    <a:pt x="-800" y="19688"/>
                    <a:pt x="5143" y="24024"/>
                  </a:cubicBezTo>
                  <a:cubicBezTo>
                    <a:pt x="11085" y="28359"/>
                    <a:pt x="19790" y="27079"/>
                    <a:pt x="24560" y="21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1150874" y="2243594"/>
              <a:ext cx="47232" cy="46092"/>
            </a:xfrm>
            <a:custGeom>
              <a:avLst/>
              <a:gdLst/>
              <a:ahLst/>
              <a:cxnLst/>
              <a:rect l="l" t="t" r="r" b="b"/>
              <a:pathLst>
                <a:path w="47232" h="46092" extrusionOk="0">
                  <a:moveTo>
                    <a:pt x="22880" y="46093"/>
                  </a:moveTo>
                  <a:cubicBezTo>
                    <a:pt x="18025" y="46093"/>
                    <a:pt x="13171" y="44662"/>
                    <a:pt x="9153" y="41682"/>
                  </a:cubicBezTo>
                  <a:cubicBezTo>
                    <a:pt x="4132" y="38033"/>
                    <a:pt x="951" y="32660"/>
                    <a:pt x="198" y="26567"/>
                  </a:cubicBezTo>
                  <a:cubicBezTo>
                    <a:pt x="-639" y="20373"/>
                    <a:pt x="1202" y="13979"/>
                    <a:pt x="5304" y="9007"/>
                  </a:cubicBezTo>
                  <a:cubicBezTo>
                    <a:pt x="13338" y="-886"/>
                    <a:pt x="28068" y="-2953"/>
                    <a:pt x="38112" y="4421"/>
                  </a:cubicBezTo>
                  <a:cubicBezTo>
                    <a:pt x="43134" y="8070"/>
                    <a:pt x="46315" y="13435"/>
                    <a:pt x="47068" y="19528"/>
                  </a:cubicBezTo>
                  <a:cubicBezTo>
                    <a:pt x="47821" y="25713"/>
                    <a:pt x="45980" y="32107"/>
                    <a:pt x="41962" y="37079"/>
                  </a:cubicBezTo>
                  <a:lnTo>
                    <a:pt x="41962" y="37079"/>
                  </a:lnTo>
                  <a:cubicBezTo>
                    <a:pt x="41962" y="37079"/>
                    <a:pt x="41962" y="37079"/>
                    <a:pt x="41962" y="37079"/>
                  </a:cubicBezTo>
                  <a:lnTo>
                    <a:pt x="41962" y="37079"/>
                  </a:lnTo>
                  <a:cubicBezTo>
                    <a:pt x="37192" y="42971"/>
                    <a:pt x="29994" y="46085"/>
                    <a:pt x="22880" y="46085"/>
                  </a:cubicBezTo>
                  <a:close/>
                  <a:moveTo>
                    <a:pt x="24302" y="19545"/>
                  </a:moveTo>
                  <a:cubicBezTo>
                    <a:pt x="22963" y="19545"/>
                    <a:pt x="21457" y="20189"/>
                    <a:pt x="20452" y="21369"/>
                  </a:cubicBezTo>
                  <a:cubicBezTo>
                    <a:pt x="19783" y="22214"/>
                    <a:pt x="19448" y="23169"/>
                    <a:pt x="19615" y="24081"/>
                  </a:cubicBezTo>
                  <a:cubicBezTo>
                    <a:pt x="19699" y="24817"/>
                    <a:pt x="20034" y="25428"/>
                    <a:pt x="20703" y="25889"/>
                  </a:cubicBezTo>
                  <a:cubicBezTo>
                    <a:pt x="22377" y="27136"/>
                    <a:pt x="25223" y="26600"/>
                    <a:pt x="26730" y="24742"/>
                  </a:cubicBezTo>
                  <a:cubicBezTo>
                    <a:pt x="26730" y="24742"/>
                    <a:pt x="26730" y="24742"/>
                    <a:pt x="26730" y="24742"/>
                  </a:cubicBezTo>
                  <a:cubicBezTo>
                    <a:pt x="27399" y="23905"/>
                    <a:pt x="27734" y="22943"/>
                    <a:pt x="27650" y="22039"/>
                  </a:cubicBezTo>
                  <a:cubicBezTo>
                    <a:pt x="27567" y="21302"/>
                    <a:pt x="27148" y="20691"/>
                    <a:pt x="26562" y="20231"/>
                  </a:cubicBezTo>
                  <a:cubicBezTo>
                    <a:pt x="25893" y="19771"/>
                    <a:pt x="25139" y="19553"/>
                    <a:pt x="24302" y="195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0811673" y="4184287"/>
              <a:ext cx="469584" cy="271847"/>
            </a:xfrm>
            <a:custGeom>
              <a:avLst/>
              <a:gdLst/>
              <a:ahLst/>
              <a:cxnLst/>
              <a:rect l="l" t="t" r="r" b="b"/>
              <a:pathLst>
                <a:path w="469584" h="271847" extrusionOk="0">
                  <a:moveTo>
                    <a:pt x="9804" y="271848"/>
                  </a:moveTo>
                  <a:cubicBezTo>
                    <a:pt x="5954" y="271848"/>
                    <a:pt x="2271" y="269579"/>
                    <a:pt x="765" y="265796"/>
                  </a:cubicBezTo>
                  <a:cubicBezTo>
                    <a:pt x="-1327" y="260800"/>
                    <a:pt x="1016" y="255083"/>
                    <a:pt x="6038" y="253007"/>
                  </a:cubicBezTo>
                  <a:lnTo>
                    <a:pt x="89232" y="218575"/>
                  </a:lnTo>
                  <a:cubicBezTo>
                    <a:pt x="220551" y="164248"/>
                    <a:pt x="343165" y="91432"/>
                    <a:pt x="453644" y="2170"/>
                  </a:cubicBezTo>
                  <a:cubicBezTo>
                    <a:pt x="457913" y="-1228"/>
                    <a:pt x="464023" y="-558"/>
                    <a:pt x="467454" y="3635"/>
                  </a:cubicBezTo>
                  <a:cubicBezTo>
                    <a:pt x="470802" y="7845"/>
                    <a:pt x="470132" y="14005"/>
                    <a:pt x="465947" y="17403"/>
                  </a:cubicBezTo>
                  <a:cubicBezTo>
                    <a:pt x="353962" y="107853"/>
                    <a:pt x="229757" y="181623"/>
                    <a:pt x="96680" y="236670"/>
                  </a:cubicBezTo>
                  <a:lnTo>
                    <a:pt x="13487" y="271103"/>
                  </a:lnTo>
                  <a:cubicBezTo>
                    <a:pt x="12315" y="271605"/>
                    <a:pt x="11060" y="271848"/>
                    <a:pt x="9804" y="271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566365" y="3770977"/>
              <a:ext cx="291274" cy="209913"/>
            </a:xfrm>
            <a:custGeom>
              <a:avLst/>
              <a:gdLst/>
              <a:ahLst/>
              <a:cxnLst/>
              <a:rect l="l" t="t" r="r" b="b"/>
              <a:pathLst>
                <a:path w="291274" h="209913" extrusionOk="0">
                  <a:moveTo>
                    <a:pt x="9799" y="209914"/>
                  </a:moveTo>
                  <a:cubicBezTo>
                    <a:pt x="6785" y="209914"/>
                    <a:pt x="3688" y="208457"/>
                    <a:pt x="1764" y="205746"/>
                  </a:cubicBezTo>
                  <a:cubicBezTo>
                    <a:pt x="-1333" y="201318"/>
                    <a:pt x="-245" y="195208"/>
                    <a:pt x="4191" y="192103"/>
                  </a:cubicBezTo>
                  <a:lnTo>
                    <a:pt x="275868" y="1770"/>
                  </a:lnTo>
                  <a:cubicBezTo>
                    <a:pt x="280304" y="-1327"/>
                    <a:pt x="286330" y="-255"/>
                    <a:pt x="289510" y="4164"/>
                  </a:cubicBezTo>
                  <a:cubicBezTo>
                    <a:pt x="292607" y="8591"/>
                    <a:pt x="291519" y="14701"/>
                    <a:pt x="287084" y="17806"/>
                  </a:cubicBezTo>
                  <a:lnTo>
                    <a:pt x="15490" y="208139"/>
                  </a:lnTo>
                  <a:cubicBezTo>
                    <a:pt x="13732" y="209336"/>
                    <a:pt x="11807" y="209914"/>
                    <a:pt x="9799" y="209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826588" y="2360941"/>
              <a:ext cx="57427" cy="61589"/>
            </a:xfrm>
            <a:custGeom>
              <a:avLst/>
              <a:gdLst/>
              <a:ahLst/>
              <a:cxnLst/>
              <a:rect l="l" t="t" r="r" b="b"/>
              <a:pathLst>
                <a:path w="57427" h="61589" extrusionOk="0">
                  <a:moveTo>
                    <a:pt x="9787" y="61589"/>
                  </a:moveTo>
                  <a:cubicBezTo>
                    <a:pt x="9368" y="61589"/>
                    <a:pt x="8950" y="61564"/>
                    <a:pt x="8531" y="61497"/>
                  </a:cubicBezTo>
                  <a:cubicBezTo>
                    <a:pt x="3091" y="60777"/>
                    <a:pt x="-591" y="55848"/>
                    <a:pt x="78" y="50491"/>
                  </a:cubicBezTo>
                  <a:cubicBezTo>
                    <a:pt x="2422" y="33007"/>
                    <a:pt x="28200" y="4383"/>
                    <a:pt x="45358" y="273"/>
                  </a:cubicBezTo>
                  <a:cubicBezTo>
                    <a:pt x="50630" y="-990"/>
                    <a:pt x="55904" y="2249"/>
                    <a:pt x="57159" y="7505"/>
                  </a:cubicBezTo>
                  <a:cubicBezTo>
                    <a:pt x="58415" y="12761"/>
                    <a:pt x="55150" y="18050"/>
                    <a:pt x="49878" y="19314"/>
                  </a:cubicBezTo>
                  <a:cubicBezTo>
                    <a:pt x="39667" y="21767"/>
                    <a:pt x="20667" y="44155"/>
                    <a:pt x="19496" y="53094"/>
                  </a:cubicBezTo>
                  <a:cubicBezTo>
                    <a:pt x="18826" y="58015"/>
                    <a:pt x="14641" y="61581"/>
                    <a:pt x="9787" y="6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1649839" y="2518605"/>
              <a:ext cx="46019" cy="76915"/>
            </a:xfrm>
            <a:custGeom>
              <a:avLst/>
              <a:gdLst/>
              <a:ahLst/>
              <a:cxnLst/>
              <a:rect l="l" t="t" r="r" b="b"/>
              <a:pathLst>
                <a:path w="46019" h="76915" extrusionOk="0">
                  <a:moveTo>
                    <a:pt x="9771" y="76916"/>
                  </a:moveTo>
                  <a:cubicBezTo>
                    <a:pt x="6255" y="76916"/>
                    <a:pt x="2823" y="74991"/>
                    <a:pt x="1066" y="71626"/>
                  </a:cubicBezTo>
                  <a:cubicBezTo>
                    <a:pt x="-1361" y="66822"/>
                    <a:pt x="480" y="60913"/>
                    <a:pt x="5334" y="58427"/>
                  </a:cubicBezTo>
                  <a:cubicBezTo>
                    <a:pt x="19981" y="50828"/>
                    <a:pt x="28184" y="22689"/>
                    <a:pt x="26175" y="11541"/>
                  </a:cubicBezTo>
                  <a:cubicBezTo>
                    <a:pt x="25170" y="6218"/>
                    <a:pt x="28686" y="1121"/>
                    <a:pt x="34043" y="158"/>
                  </a:cubicBezTo>
                  <a:cubicBezTo>
                    <a:pt x="39483" y="-804"/>
                    <a:pt x="44421" y="2728"/>
                    <a:pt x="45425" y="8034"/>
                  </a:cubicBezTo>
                  <a:cubicBezTo>
                    <a:pt x="48856" y="27058"/>
                    <a:pt x="37306" y="63901"/>
                    <a:pt x="14290" y="75811"/>
                  </a:cubicBezTo>
                  <a:cubicBezTo>
                    <a:pt x="12867" y="76556"/>
                    <a:pt x="11277" y="76907"/>
                    <a:pt x="9771" y="76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1687153" y="2543014"/>
              <a:ext cx="39623" cy="63848"/>
            </a:xfrm>
            <a:custGeom>
              <a:avLst/>
              <a:gdLst/>
              <a:ahLst/>
              <a:cxnLst/>
              <a:rect l="l" t="t" r="r" b="b"/>
              <a:pathLst>
                <a:path w="39623" h="63848" extrusionOk="0">
                  <a:moveTo>
                    <a:pt x="9784" y="63848"/>
                  </a:moveTo>
                  <a:cubicBezTo>
                    <a:pt x="6018" y="63848"/>
                    <a:pt x="2502" y="61680"/>
                    <a:pt x="828" y="58031"/>
                  </a:cubicBezTo>
                  <a:cubicBezTo>
                    <a:pt x="-1347" y="53093"/>
                    <a:pt x="913" y="47310"/>
                    <a:pt x="5850" y="45108"/>
                  </a:cubicBezTo>
                  <a:cubicBezTo>
                    <a:pt x="11375" y="42639"/>
                    <a:pt x="18405" y="24645"/>
                    <a:pt x="20079" y="8784"/>
                  </a:cubicBezTo>
                  <a:cubicBezTo>
                    <a:pt x="20665" y="3403"/>
                    <a:pt x="25603" y="-514"/>
                    <a:pt x="30791" y="55"/>
                  </a:cubicBezTo>
                  <a:cubicBezTo>
                    <a:pt x="36232" y="616"/>
                    <a:pt x="40082" y="5428"/>
                    <a:pt x="39580" y="10801"/>
                  </a:cubicBezTo>
                  <a:cubicBezTo>
                    <a:pt x="39496" y="11228"/>
                    <a:pt x="34893" y="53612"/>
                    <a:pt x="13801" y="62994"/>
                  </a:cubicBezTo>
                  <a:cubicBezTo>
                    <a:pt x="12546" y="63572"/>
                    <a:pt x="11123" y="63840"/>
                    <a:pt x="9784" y="63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0636548" y="4767834"/>
              <a:ext cx="318491" cy="90895"/>
            </a:xfrm>
            <a:custGeom>
              <a:avLst/>
              <a:gdLst/>
              <a:ahLst/>
              <a:cxnLst/>
              <a:rect l="l" t="t" r="r" b="b"/>
              <a:pathLst>
                <a:path w="318491" h="90895" extrusionOk="0">
                  <a:moveTo>
                    <a:pt x="270299" y="90895"/>
                  </a:moveTo>
                  <a:cubicBezTo>
                    <a:pt x="187022" y="90895"/>
                    <a:pt x="44655" y="60271"/>
                    <a:pt x="2723" y="16573"/>
                  </a:cubicBezTo>
                  <a:cubicBezTo>
                    <a:pt x="-1043" y="12681"/>
                    <a:pt x="-876" y="6479"/>
                    <a:pt x="3058" y="2738"/>
                  </a:cubicBezTo>
                  <a:cubicBezTo>
                    <a:pt x="6908" y="-1028"/>
                    <a:pt x="13102" y="-886"/>
                    <a:pt x="16868" y="3023"/>
                  </a:cubicBezTo>
                  <a:cubicBezTo>
                    <a:pt x="61310" y="49332"/>
                    <a:pt x="248037" y="81647"/>
                    <a:pt x="306456" y="68247"/>
                  </a:cubicBezTo>
                  <a:cubicBezTo>
                    <a:pt x="311729" y="67050"/>
                    <a:pt x="317002" y="70339"/>
                    <a:pt x="318257" y="75604"/>
                  </a:cubicBezTo>
                  <a:cubicBezTo>
                    <a:pt x="319429" y="80877"/>
                    <a:pt x="316081" y="86133"/>
                    <a:pt x="310892" y="87338"/>
                  </a:cubicBezTo>
                  <a:cubicBezTo>
                    <a:pt x="300347" y="89748"/>
                    <a:pt x="286453" y="90895"/>
                    <a:pt x="270299" y="90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0778554" y="4877861"/>
              <a:ext cx="235547" cy="41948"/>
            </a:xfrm>
            <a:custGeom>
              <a:avLst/>
              <a:gdLst/>
              <a:ahLst/>
              <a:cxnLst/>
              <a:rect l="l" t="t" r="r" b="b"/>
              <a:pathLst>
                <a:path w="235547" h="41948" extrusionOk="0">
                  <a:moveTo>
                    <a:pt x="126955" y="41949"/>
                  </a:moveTo>
                  <a:cubicBezTo>
                    <a:pt x="72887" y="41949"/>
                    <a:pt x="18987" y="29930"/>
                    <a:pt x="3586" y="17384"/>
                  </a:cubicBezTo>
                  <a:cubicBezTo>
                    <a:pt x="-598" y="13961"/>
                    <a:pt x="-1184" y="7792"/>
                    <a:pt x="2163" y="3608"/>
                  </a:cubicBezTo>
                  <a:cubicBezTo>
                    <a:pt x="5595" y="-586"/>
                    <a:pt x="11788" y="-1213"/>
                    <a:pt x="15973" y="2210"/>
                  </a:cubicBezTo>
                  <a:cubicBezTo>
                    <a:pt x="35474" y="18162"/>
                    <a:pt x="167798" y="39195"/>
                    <a:pt x="220108" y="1833"/>
                  </a:cubicBezTo>
                  <a:cubicBezTo>
                    <a:pt x="224461" y="-1322"/>
                    <a:pt x="230570" y="-301"/>
                    <a:pt x="233750" y="4101"/>
                  </a:cubicBezTo>
                  <a:cubicBezTo>
                    <a:pt x="236847" y="8504"/>
                    <a:pt x="235843" y="14614"/>
                    <a:pt x="231490" y="17752"/>
                  </a:cubicBezTo>
                  <a:cubicBezTo>
                    <a:pt x="206800" y="35404"/>
                    <a:pt x="166794" y="41940"/>
                    <a:pt x="126955" y="41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1768287" y="4465859"/>
              <a:ext cx="127798" cy="103591"/>
            </a:xfrm>
            <a:custGeom>
              <a:avLst/>
              <a:gdLst/>
              <a:ahLst/>
              <a:cxnLst/>
              <a:rect l="l" t="t" r="r" b="b"/>
              <a:pathLst>
                <a:path w="127798" h="103591" extrusionOk="0">
                  <a:moveTo>
                    <a:pt x="117971" y="103575"/>
                  </a:moveTo>
                  <a:cubicBezTo>
                    <a:pt x="115711" y="103575"/>
                    <a:pt x="113451" y="102805"/>
                    <a:pt x="111610" y="101223"/>
                  </a:cubicBezTo>
                  <a:lnTo>
                    <a:pt x="106923" y="97181"/>
                  </a:lnTo>
                  <a:cubicBezTo>
                    <a:pt x="89347" y="81923"/>
                    <a:pt x="42394" y="41380"/>
                    <a:pt x="4646" y="18129"/>
                  </a:cubicBezTo>
                  <a:cubicBezTo>
                    <a:pt x="43" y="15292"/>
                    <a:pt x="-1380" y="9266"/>
                    <a:pt x="1466" y="4663"/>
                  </a:cubicBezTo>
                  <a:cubicBezTo>
                    <a:pt x="4312" y="51"/>
                    <a:pt x="10338" y="-1380"/>
                    <a:pt x="14941" y="1457"/>
                  </a:cubicBezTo>
                  <a:cubicBezTo>
                    <a:pt x="54027" y="25537"/>
                    <a:pt x="100060" y="65359"/>
                    <a:pt x="119728" y="82366"/>
                  </a:cubicBezTo>
                  <a:lnTo>
                    <a:pt x="124416" y="86358"/>
                  </a:lnTo>
                  <a:cubicBezTo>
                    <a:pt x="128517" y="89874"/>
                    <a:pt x="128935" y="96059"/>
                    <a:pt x="125420" y="100168"/>
                  </a:cubicBezTo>
                  <a:cubicBezTo>
                    <a:pt x="123495" y="102428"/>
                    <a:pt x="120733" y="103591"/>
                    <a:pt x="117971" y="1035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1822398" y="4449851"/>
              <a:ext cx="73697" cy="73206"/>
            </a:xfrm>
            <a:custGeom>
              <a:avLst/>
              <a:gdLst/>
              <a:ahLst/>
              <a:cxnLst/>
              <a:rect l="l" t="t" r="r" b="b"/>
              <a:pathLst>
                <a:path w="73697" h="73206" extrusionOk="0">
                  <a:moveTo>
                    <a:pt x="63860" y="73206"/>
                  </a:moveTo>
                  <a:cubicBezTo>
                    <a:pt x="61349" y="73206"/>
                    <a:pt x="58754" y="72194"/>
                    <a:pt x="56829" y="70202"/>
                  </a:cubicBezTo>
                  <a:cubicBezTo>
                    <a:pt x="56411" y="69792"/>
                    <a:pt x="16990" y="28797"/>
                    <a:pt x="3431" y="17256"/>
                  </a:cubicBezTo>
                  <a:cubicBezTo>
                    <a:pt x="-670" y="13749"/>
                    <a:pt x="-1172" y="7572"/>
                    <a:pt x="2343" y="3454"/>
                  </a:cubicBezTo>
                  <a:cubicBezTo>
                    <a:pt x="5859" y="-672"/>
                    <a:pt x="11968" y="-1174"/>
                    <a:pt x="16153" y="2341"/>
                  </a:cubicBezTo>
                  <a:cubicBezTo>
                    <a:pt x="30465" y="14510"/>
                    <a:pt x="69300" y="54919"/>
                    <a:pt x="70974" y="56634"/>
                  </a:cubicBezTo>
                  <a:cubicBezTo>
                    <a:pt x="74740" y="60535"/>
                    <a:pt x="74573" y="66728"/>
                    <a:pt x="70639" y="70478"/>
                  </a:cubicBezTo>
                  <a:cubicBezTo>
                    <a:pt x="68798" y="72302"/>
                    <a:pt x="66371" y="73206"/>
                    <a:pt x="63860" y="73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419600" y="1812150"/>
            <a:ext cx="4009200" cy="22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a border to an html table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2"/>
          </p:nvPr>
        </p:nvSpPr>
        <p:spPr>
          <a:xfrm>
            <a:off x="4419600" y="937050"/>
            <a:ext cx="40092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avLst/>
              <a:gdLst/>
              <a:ahLst/>
              <a:cxnLst/>
              <a:rect l="l" t="t" r="r" b="b"/>
              <a:pathLst>
                <a:path w="2449916" h="152912" extrusionOk="0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avLst/>
                <a:gdLst/>
                <a:ahLst/>
                <a:cxnLst/>
                <a:rect l="l" t="t" r="r" b="b"/>
                <a:pathLst>
                  <a:path w="78021" h="86349" extrusionOk="0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avLst/>
                <a:gdLst/>
                <a:ahLst/>
                <a:cxnLst/>
                <a:rect l="l" t="t" r="r" b="b"/>
                <a:pathLst>
                  <a:path w="642701" h="581402" extrusionOk="0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avLst/>
                <a:gdLst/>
                <a:ahLst/>
                <a:cxnLst/>
                <a:rect l="l" t="t" r="r" b="b"/>
                <a:pathLst>
                  <a:path w="316588" h="316588" extrusionOk="0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avLst/>
                <a:gdLst/>
                <a:ahLst/>
                <a:cxnLst/>
                <a:rect l="l" t="t" r="r" b="b"/>
                <a:pathLst>
                  <a:path w="336185" h="336181" extrusionOk="0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336173" extrusionOk="0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avLst/>
                <a:gdLst/>
                <a:ahLst/>
                <a:cxnLst/>
                <a:rect l="l" t="t" r="r" b="b"/>
                <a:pathLst>
                  <a:path w="336173" h="22196" extrusionOk="0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287211" h="21786" extrusionOk="0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90743" h="21819" extrusionOk="0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avLst/>
                <a:gdLst/>
                <a:ahLst/>
                <a:cxnLst/>
                <a:rect l="l" t="t" r="r" b="b"/>
                <a:pathLst>
                  <a:path w="134618" h="335102" extrusionOk="0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avLst/>
                <a:gdLst/>
                <a:ahLst/>
                <a:cxnLst/>
                <a:rect l="l" t="t" r="r" b="b"/>
                <a:pathLst>
                  <a:path w="1290140" h="666705" extrusionOk="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avLst/>
                <a:gdLst/>
                <a:ahLst/>
                <a:cxnLst/>
                <a:rect l="l" t="t" r="r" b="b"/>
                <a:pathLst>
                  <a:path w="1309752" h="686289" extrusionOk="0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avLst/>
                <a:gdLst/>
                <a:ahLst/>
                <a:cxnLst/>
                <a:rect l="l" t="t" r="r" b="b"/>
                <a:pathLst>
                  <a:path w="332834" h="235503" extrusionOk="0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avLst/>
                <a:gdLst/>
                <a:ahLst/>
                <a:cxnLst/>
                <a:rect l="l" t="t" r="r" b="b"/>
                <a:pathLst>
                  <a:path w="352428" h="255089" extrusionOk="0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avLst/>
                <a:gdLst/>
                <a:ahLst/>
                <a:cxnLst/>
                <a:rect l="l" t="t" r="r" b="b"/>
                <a:pathLst>
                  <a:path w="422372" h="315006" extrusionOk="0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avLst/>
                <a:gdLst/>
                <a:ahLst/>
                <a:cxnLst/>
                <a:rect l="l" t="t" r="r" b="b"/>
                <a:pathLst>
                  <a:path w="441962" h="331092" extrusionOk="0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avLst/>
                <a:gdLst/>
                <a:ahLst/>
                <a:cxnLst/>
                <a:rect l="l" t="t" r="r" b="b"/>
                <a:pathLst>
                  <a:path w="82985" h="126787" extrusionOk="0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avLst/>
                <a:gdLst/>
                <a:ahLst/>
                <a:cxnLst/>
                <a:rect l="l" t="t" r="r" b="b"/>
                <a:pathLst>
                  <a:path w="102601" h="146366" extrusionOk="0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24145" h="23391" extrusionOk="0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43722" h="42899" extrusionOk="0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avLst/>
                <a:gdLst/>
                <a:ahLst/>
                <a:cxnLst/>
                <a:rect l="l" t="t" r="r" b="b"/>
                <a:pathLst>
                  <a:path w="219848" h="359916" extrusionOk="0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avLst/>
                <a:gdLst/>
                <a:ahLst/>
                <a:cxnLst/>
                <a:rect l="l" t="t" r="r" b="b"/>
                <a:pathLst>
                  <a:path w="239332" h="379505" extrusionOk="0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avLst/>
                <a:gdLst/>
                <a:ahLst/>
                <a:cxnLst/>
                <a:rect l="l" t="t" r="r" b="b"/>
                <a:pathLst>
                  <a:path w="943829" h="930805" extrusionOk="0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avLst/>
                <a:gdLst/>
                <a:ahLst/>
                <a:cxnLst/>
                <a:rect l="l" t="t" r="r" b="b"/>
                <a:pathLst>
                  <a:path w="146425" h="309558" extrusionOk="0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avLst/>
                <a:gdLst/>
                <a:ahLst/>
                <a:cxnLst/>
                <a:rect l="l" t="t" r="r" b="b"/>
                <a:pathLst>
                  <a:path w="659393" h="386868" extrusionOk="0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7154" extrusionOk="0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avLst/>
                <a:gdLst/>
                <a:ahLst/>
                <a:cxnLst/>
                <a:rect l="l" t="t" r="r" b="b"/>
                <a:pathLst>
                  <a:path w="9186" h="8503" extrusionOk="0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avLst/>
                <a:gdLst/>
                <a:ahLst/>
                <a:cxnLst/>
                <a:rect l="l" t="t" r="r" b="b"/>
                <a:pathLst>
                  <a:path w="125301" h="370522" extrusionOk="0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avLst/>
                <a:gdLst/>
                <a:ahLst/>
                <a:cxnLst/>
                <a:rect l="l" t="t" r="r" b="b"/>
                <a:pathLst>
                  <a:path w="963445" h="950399" extrusionOk="0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avLst/>
                <a:gdLst/>
                <a:ahLst/>
                <a:cxnLst/>
                <a:rect l="l" t="t" r="r" b="b"/>
                <a:pathLst>
                  <a:path w="122066" h="167728" extrusionOk="0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avLst/>
                <a:gdLst/>
                <a:ahLst/>
                <a:cxnLst/>
                <a:rect l="l" t="t" r="r" b="b"/>
                <a:pathLst>
                  <a:path w="141769" h="187311" extrusionOk="0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avLst/>
                <a:gdLst/>
                <a:ahLst/>
                <a:cxnLst/>
                <a:rect l="l" t="t" r="r" b="b"/>
                <a:pathLst>
                  <a:path w="238817" h="276030" extrusionOk="0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avLst/>
                <a:gdLst/>
                <a:ahLst/>
                <a:cxnLst/>
                <a:rect l="l" t="t" r="r" b="b"/>
                <a:pathLst>
                  <a:path w="138481" h="276029" extrusionOk="0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258374" h="295600" extrusionOk="0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avLst/>
                <a:gdLst/>
                <a:ahLst/>
                <a:cxnLst/>
                <a:rect l="l" t="t" r="r" b="b"/>
                <a:pathLst>
                  <a:path w="22416" h="78230" extrusionOk="0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avLst/>
                <a:gdLst/>
                <a:ahLst/>
                <a:cxnLst/>
                <a:rect l="l" t="t" r="r" b="b"/>
                <a:pathLst>
                  <a:path w="42028" h="97723" extrusionOk="0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avLst/>
                <a:gdLst/>
                <a:ahLst/>
                <a:cxnLst/>
                <a:rect l="l" t="t" r="r" b="b"/>
                <a:pathLst>
                  <a:path w="99683" h="77023" extrusionOk="0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119272" h="96398" extrusionOk="0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16154" extrusionOk="0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81722" h="51136" extrusionOk="0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avLst/>
                <a:gdLst/>
                <a:ahLst/>
                <a:cxnLst/>
                <a:rect l="l" t="t" r="r" b="b"/>
                <a:pathLst>
                  <a:path w="56301" h="56439" extrusionOk="0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71572" extrusionOk="0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43950" extrusionOk="0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94541" h="42226" extrusionOk="0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avLst/>
                <a:gdLst/>
                <a:ahLst/>
                <a:cxnLst/>
                <a:rect l="l" t="t" r="r" b="b"/>
                <a:pathLst>
                  <a:path w="794483" h="462891" extrusionOk="0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avLst/>
                <a:gdLst/>
                <a:ahLst/>
                <a:cxnLst/>
                <a:rect l="l" t="t" r="r" b="b"/>
                <a:pathLst>
                  <a:path w="814038" h="482518" extrusionOk="0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282" extrusionOk="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avLst/>
                <a:gdLst/>
                <a:ahLst/>
                <a:cxnLst/>
                <a:rect l="l" t="t" r="r" b="b"/>
                <a:pathLst>
                  <a:path w="147427" h="133795" extrusionOk="0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12378" h="105400" extrusionOk="0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avLst/>
                <a:gdLst/>
                <a:ahLst/>
                <a:cxnLst/>
                <a:rect l="l" t="t" r="r" b="b"/>
                <a:pathLst>
                  <a:path w="145441" h="86613" extrusionOk="0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50279" h="106282" extrusionOk="0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74536" h="47293" extrusionOk="0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avLst/>
                <a:gdLst/>
                <a:ahLst/>
                <a:cxnLst/>
                <a:rect l="l" t="t" r="r" b="b"/>
                <a:pathLst>
                  <a:path w="422157" h="157496" extrusionOk="0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21656" h="179765" extrusionOk="0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avLst/>
                <a:gdLst/>
                <a:ahLst/>
                <a:cxnLst/>
                <a:rect l="l" t="t" r="r" b="b"/>
                <a:pathLst>
                  <a:path w="220481" h="172862" extrusionOk="0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avLst/>
                <a:gdLst/>
                <a:ahLst/>
                <a:cxnLst/>
                <a:rect l="l" t="t" r="r" b="b"/>
                <a:pathLst>
                  <a:path w="240064" h="192458" extrusionOk="0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avLst/>
                <a:gdLst/>
                <a:ahLst/>
                <a:cxnLst/>
                <a:rect l="l" t="t" r="r" b="b"/>
                <a:pathLst>
                  <a:path w="59895" h="49997" extrusionOk="0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avLst/>
                <a:gdLst/>
                <a:ahLst/>
                <a:cxnLst/>
                <a:rect l="l" t="t" r="r" b="b"/>
                <a:pathLst>
                  <a:path w="79529" h="69573" extrusionOk="0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avLst/>
                <a:gdLst/>
                <a:ahLst/>
                <a:cxnLst/>
                <a:rect l="l" t="t" r="r" b="b"/>
                <a:pathLst>
                  <a:path w="171695" h="80333" extrusionOk="0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avLst/>
                <a:gdLst/>
                <a:ahLst/>
                <a:cxnLst/>
                <a:rect l="l" t="t" r="r" b="b"/>
                <a:pathLst>
                  <a:path w="305222" h="80632" extrusionOk="0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avLst/>
                <a:gdLst/>
                <a:ahLst/>
                <a:cxnLst/>
                <a:rect l="l" t="t" r="r" b="b"/>
                <a:pathLst>
                  <a:path w="324799" h="100200" extrusionOk="0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avLst/>
                <a:gdLst/>
                <a:ahLst/>
                <a:cxnLst/>
                <a:rect l="l" t="t" r="r" b="b"/>
                <a:pathLst>
                  <a:path w="618949" h="618949" extrusionOk="0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avLst/>
                <a:gdLst/>
                <a:ahLst/>
                <a:cxnLst/>
                <a:rect l="l" t="t" r="r" b="b"/>
                <a:pathLst>
                  <a:path w="638825" h="638827" extrusionOk="0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avLst/>
                <a:gdLst/>
                <a:ahLst/>
                <a:cxnLst/>
                <a:rect l="l" t="t" r="r" b="b"/>
                <a:pathLst>
                  <a:path w="203454" h="357232" extrusionOk="0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avLst/>
                <a:gdLst/>
                <a:ahLst/>
                <a:cxnLst/>
                <a:rect l="l" t="t" r="r" b="b"/>
                <a:pathLst>
                  <a:path w="566985" h="365009" extrusionOk="0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avLst/>
                <a:gdLst/>
                <a:ahLst/>
                <a:cxnLst/>
                <a:rect l="l" t="t" r="r" b="b"/>
                <a:pathLst>
                  <a:path w="383676" h="788702" extrusionOk="0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avLst/>
                <a:gdLst/>
                <a:ahLst/>
                <a:cxnLst/>
                <a:rect l="l" t="t" r="r" b="b"/>
                <a:pathLst>
                  <a:path w="556463" h="327587" extrusionOk="0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avLst/>
                <a:gdLst/>
                <a:ahLst/>
                <a:cxnLst/>
                <a:rect l="l" t="t" r="r" b="b"/>
                <a:pathLst>
                  <a:path w="473445" h="279964" extrusionOk="0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avLst/>
                <a:gdLst/>
                <a:ahLst/>
                <a:cxnLst/>
                <a:rect l="l" t="t" r="r" b="b"/>
                <a:pathLst>
                  <a:path w="479420" h="283387" extrusionOk="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avLst/>
                <a:gdLst/>
                <a:ahLst/>
                <a:cxnLst/>
                <a:rect l="l" t="t" r="r" b="b"/>
                <a:pathLst>
                  <a:path w="346214" h="554664" extrusionOk="0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avLst/>
                <a:gdLst/>
                <a:ahLst/>
                <a:cxnLst/>
                <a:rect l="l" t="t" r="r" b="b"/>
                <a:pathLst>
                  <a:path w="118898" h="35110" extrusionOk="0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avLst/>
                <a:gdLst/>
                <a:ahLst/>
                <a:cxnLst/>
                <a:rect l="l" t="t" r="r" b="b"/>
                <a:pathLst>
                  <a:path w="138485" h="54689" extrusionOk="0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avLst/>
                <a:gdLst/>
                <a:ahLst/>
                <a:cxnLst/>
                <a:rect l="l" t="t" r="r" b="b"/>
                <a:pathLst>
                  <a:path w="283742" h="154020" extrusionOk="0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303311" h="173625" extrusionOk="0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avLst/>
                <a:gdLst/>
                <a:ahLst/>
                <a:cxnLst/>
                <a:rect l="l" t="t" r="r" b="b"/>
                <a:pathLst>
                  <a:path w="54410" h="134679" extrusionOk="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avLst/>
                <a:gdLst/>
                <a:ahLst/>
                <a:cxnLst/>
                <a:rect l="l" t="t" r="r" b="b"/>
                <a:pathLst>
                  <a:path w="42484" h="100301" extrusionOk="0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avLst/>
                <a:gdLst/>
                <a:ahLst/>
                <a:cxnLst/>
                <a:rect l="l" t="t" r="r" b="b"/>
                <a:pathLst>
                  <a:path w="118144" h="98583" extrusionOk="0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avLst/>
                <a:gdLst/>
                <a:ahLst/>
                <a:cxnLst/>
                <a:rect l="l" t="t" r="r" b="b"/>
                <a:pathLst>
                  <a:path w="55384" h="94774" extrusionOk="0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67925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/>
              <a:t>A border is set using the CSS border property. If you do not specify a border for the table, it will be displayed without borders.</a:t>
            </a:r>
            <a:endParaRPr sz="28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340075" y="1972900"/>
            <a:ext cx="4218000" cy="158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Syntax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Table, </a:t>
            </a:r>
            <a:r>
              <a:rPr lang="en-US" sz="2400" dirty="0" err="1" smtClean="0"/>
              <a:t>th</a:t>
            </a:r>
            <a:r>
              <a:rPr lang="en-US" sz="2400" dirty="0" smtClean="0"/>
              <a:t>, td {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Border: 1px solid black;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}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10275" y="267925"/>
            <a:ext cx="8695600" cy="43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/>
              <a:t>A border is set using the CSS border property. If you do not specify a border for the table, it will be displayed without borders.</a:t>
            </a:r>
            <a:endParaRPr sz="2800" dirty="0"/>
          </a:p>
        </p:txBody>
      </p:sp>
      <p:sp>
        <p:nvSpPr>
          <p:cNvPr id="5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340075" y="1972900"/>
            <a:ext cx="4218000" cy="158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Syntax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Table, </a:t>
            </a:r>
            <a:r>
              <a:rPr lang="en-US" sz="2400" dirty="0" err="1" smtClean="0"/>
              <a:t>th</a:t>
            </a:r>
            <a:r>
              <a:rPr lang="en-US" sz="2400" dirty="0" smtClean="0"/>
              <a:t>, td {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Border: 1px solid black;</a:t>
            </a:r>
          </a:p>
          <a:p>
            <a:pPr marL="0" lvl="0" indent="0"/>
            <a:endParaRPr lang="en-US" sz="2400" dirty="0"/>
          </a:p>
          <a:p>
            <a:pPr marL="0" lvl="0" indent="0"/>
            <a:r>
              <a:rPr lang="en-US" sz="2400" dirty="0" smtClean="0"/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2482247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Culture Innovation Project Proposal by Slidesgo">
  <a:themeElements>
    <a:clrScheme name="Simple Light">
      <a:dk1>
        <a:srgbClr val="000000"/>
      </a:dk1>
      <a:lt1>
        <a:srgbClr val="F7D1E4"/>
      </a:lt1>
      <a:dk2>
        <a:srgbClr val="5D5AEC"/>
      </a:dk2>
      <a:lt2>
        <a:srgbClr val="61DBBC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1488</Words>
  <Application>Microsoft Office PowerPoint</Application>
  <PresentationFormat>On-screen Show (16:9)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Bebas Neue</vt:lpstr>
      <vt:lpstr>Black Han Sans</vt:lpstr>
      <vt:lpstr>Calibri</vt:lpstr>
      <vt:lpstr>Consolas</vt:lpstr>
      <vt:lpstr>Spline Sans</vt:lpstr>
      <vt:lpstr>Digital Culture Innovation Project Proposal by Slidesgo</vt:lpstr>
      <vt:lpstr>HTML Table</vt:lpstr>
      <vt:lpstr>01</vt:lpstr>
      <vt:lpstr>PowerPoint Presentation</vt:lpstr>
      <vt:lpstr>PowerPoint Presentation</vt:lpstr>
      <vt:lpstr>PowerPoint Presentation</vt:lpstr>
      <vt:lpstr>Styling HTML Tables</vt:lpstr>
      <vt:lpstr>Adding a border to an html table</vt:lpstr>
      <vt:lpstr>PowerPoint Presentation</vt:lpstr>
      <vt:lpstr>PowerPoint Presentation</vt:lpstr>
      <vt:lpstr>Adding a collapsed borders to an html table</vt:lpstr>
      <vt:lpstr>PowerPoint Presentation</vt:lpstr>
      <vt:lpstr>Adding Cell Padding in an HTML Table</vt:lpstr>
      <vt:lpstr>PowerPoint Presentation</vt:lpstr>
      <vt:lpstr>Adding left headings in an HTML Table</vt:lpstr>
      <vt:lpstr>PowerPoint Presentation</vt:lpstr>
      <vt:lpstr>Adding border spacing in an HTML Table</vt:lpstr>
      <vt:lpstr>PowerPoint Presentation</vt:lpstr>
      <vt:lpstr>Adding cells that span many columns in an HTML Table</vt:lpstr>
      <vt:lpstr>PowerPoint Presentation</vt:lpstr>
      <vt:lpstr>Adding cells that span many columns in an HTML Table</vt:lpstr>
      <vt:lpstr>PowerPoint Presentation</vt:lpstr>
      <vt:lpstr>Adding a caption in an HTML Table</vt:lpstr>
      <vt:lpstr>PowerPoint Presentation</vt:lpstr>
      <vt:lpstr>Adding a background color in an HTML Table</vt:lpstr>
      <vt:lpstr>PowerPoint Presentation</vt:lpstr>
      <vt:lpstr>Creating nested in an HTML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</dc:title>
  <dc:creator>Jomer</dc:creator>
  <cp:lastModifiedBy>Jomer</cp:lastModifiedBy>
  <cp:revision>14</cp:revision>
  <dcterms:modified xsi:type="dcterms:W3CDTF">2025-04-02T00:18:41Z</dcterms:modified>
</cp:coreProperties>
</file>