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4" r:id="rId3"/>
    <p:sldId id="266" r:id="rId4"/>
    <p:sldId id="265" r:id="rId5"/>
    <p:sldId id="261" r:id="rId6"/>
    <p:sldId id="262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7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11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3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48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4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9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F8DE-45AF-4945-AE0D-896DAA9A60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C96F-4596-4BD6-92DE-189C8DC18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28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JSande2021/AddressBook2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0778-194E-4DB0-9601-D61F953F2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0C09-4063-413F-B401-AFF911C27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 Joeseph Sande</a:t>
            </a:r>
          </a:p>
        </p:txBody>
      </p:sp>
    </p:spTree>
    <p:extLst>
      <p:ext uri="{BB962C8B-B14F-4D97-AF65-F5344CB8AC3E}">
        <p14:creationId xmlns:p14="http://schemas.microsoft.com/office/powerpoint/2010/main" val="138920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4E90-4435-44E2-B899-E859AB1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FA79-C9B0-4B26-A0C3-72C4786A61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application supports the CRUD functions of creating a contact, reading individual contacts, updating contacts, and deleting contacts.</a:t>
            </a:r>
          </a:p>
          <a:p>
            <a:r>
              <a:rPr lang="en-US" dirty="0"/>
              <a:t>Searching for either first or last names through the contacts is also supported.</a:t>
            </a:r>
          </a:p>
          <a:p>
            <a:r>
              <a:rPr lang="en-US" dirty="0"/>
              <a:t>Logging into and out of the application with a provided username and password.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90ECEC-B62F-429E-95DA-C6E3F86652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2608"/>
            <a:ext cx="5334000" cy="1352783"/>
          </a:xfrm>
        </p:spPr>
      </p:pic>
    </p:spTree>
    <p:extLst>
      <p:ext uri="{BB962C8B-B14F-4D97-AF65-F5344CB8AC3E}">
        <p14:creationId xmlns:p14="http://schemas.microsoft.com/office/powerpoint/2010/main" val="40651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B081-9EDA-4BF1-BD62-77234D38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333327-C179-4701-8F8A-BA0CA954C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86" y="746125"/>
            <a:ext cx="5202890" cy="5472113"/>
          </a:xfrm>
        </p:spPr>
      </p:pic>
    </p:spTree>
    <p:extLst>
      <p:ext uri="{BB962C8B-B14F-4D97-AF65-F5344CB8AC3E}">
        <p14:creationId xmlns:p14="http://schemas.microsoft.com/office/powerpoint/2010/main" val="260846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B081-9EDA-4BF1-BD62-77234D38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524000"/>
            <a:ext cx="4640179" cy="1600200"/>
          </a:xfrm>
        </p:spPr>
        <p:txBody>
          <a:bodyPr/>
          <a:lstStyle/>
          <a:p>
            <a:r>
              <a:rPr lang="en-US" dirty="0"/>
              <a:t>Wireframe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8CDF27-7617-4ADE-A614-186C72FE9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78" y="970087"/>
            <a:ext cx="6510337" cy="5152527"/>
          </a:xfrm>
        </p:spPr>
      </p:pic>
    </p:spTree>
    <p:extLst>
      <p:ext uri="{BB962C8B-B14F-4D97-AF65-F5344CB8AC3E}">
        <p14:creationId xmlns:p14="http://schemas.microsoft.com/office/powerpoint/2010/main" val="376647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B081-9EDA-4BF1-BD62-77234D38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4736432" cy="1600200"/>
          </a:xfrm>
        </p:spPr>
        <p:txBody>
          <a:bodyPr/>
          <a:lstStyle/>
          <a:p>
            <a:r>
              <a:rPr lang="en-US" dirty="0"/>
              <a:t>Wireframe diagram</a:t>
            </a:r>
            <a:br>
              <a:rPr lang="en-US" dirty="0"/>
            </a:br>
            <a:r>
              <a:rPr lang="en-US" dirty="0"/>
              <a:t>With navigation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22C914-3E18-460A-AADA-7FF64E151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1" y="719793"/>
            <a:ext cx="6510337" cy="5418413"/>
          </a:xfrm>
        </p:spPr>
      </p:pic>
    </p:spTree>
    <p:extLst>
      <p:ext uri="{BB962C8B-B14F-4D97-AF65-F5344CB8AC3E}">
        <p14:creationId xmlns:p14="http://schemas.microsoft.com/office/powerpoint/2010/main" val="253619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5FD-DA8B-450B-BDA2-AA3867C9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92FA-EEE9-4F15-8461-AD8569C0D5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View Controllers are what applications are built from.</a:t>
            </a:r>
          </a:p>
          <a:p>
            <a:r>
              <a:rPr lang="en-US" dirty="0"/>
              <a:t>Models are the object classes being utilized in the application.</a:t>
            </a:r>
          </a:p>
          <a:p>
            <a:r>
              <a:rPr lang="en-US" dirty="0"/>
              <a:t>Views are the html forms for the user to view.</a:t>
            </a:r>
          </a:p>
          <a:p>
            <a:r>
              <a:rPr lang="en-US" dirty="0"/>
              <a:t>Controllers are the logic behind the manipulation of the data within the program for the model and forms.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3CE8DC-050B-4142-AE5D-834E36672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0" y="5378565"/>
            <a:ext cx="5146089" cy="148432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7C78EB-9A8B-49F4-AFC9-A496A1DEC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94" y="1831746"/>
            <a:ext cx="3871032" cy="2310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510916-359F-4469-94C7-E214A8771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94" y="4401571"/>
            <a:ext cx="4163995" cy="23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3EBA-DDEC-44EC-9E42-FB81036B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842" y="764373"/>
            <a:ext cx="9661358" cy="1293028"/>
          </a:xfrm>
        </p:spPr>
        <p:txBody>
          <a:bodyPr/>
          <a:lstStyle/>
          <a:p>
            <a:r>
              <a:rPr lang="en-US" dirty="0"/>
              <a:t>Clone the repository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CE17-4B06-44B6-B1BE-F123C60D2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5410200" cy="2606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 my GitHub from the following link if I granted you access: </a:t>
            </a:r>
            <a:r>
              <a:rPr lang="en-US" dirty="0">
                <a:hlinkClick r:id="rId2"/>
              </a:rPr>
              <a:t>https://github.com/JSande2021/AddressBook2</a:t>
            </a:r>
            <a:endParaRPr lang="en-US" dirty="0"/>
          </a:p>
          <a:p>
            <a:r>
              <a:rPr lang="en-US" dirty="0"/>
              <a:t>It’s easier to clone repository from GitHub Desktop Application and add it into your IDE from the location that GitHub has configured.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4078AC-E878-4B47-9953-6F297355EA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4560"/>
            <a:ext cx="5832823" cy="4082492"/>
          </a:xfrm>
        </p:spPr>
      </p:pic>
    </p:spTree>
    <p:extLst>
      <p:ext uri="{BB962C8B-B14F-4D97-AF65-F5344CB8AC3E}">
        <p14:creationId xmlns:p14="http://schemas.microsoft.com/office/powerpoint/2010/main" val="319498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A283-383A-4690-B17D-6AE8BC2F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C47C-CB0D-41F1-8D68-A330FED341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an IDE such as Eclipse to be installed on your computer.</a:t>
            </a:r>
          </a:p>
          <a:p>
            <a:r>
              <a:rPr lang="en-US" dirty="0"/>
              <a:t>Open the project file from where it was stored during the cloning from GitHub</a:t>
            </a:r>
          </a:p>
          <a:p>
            <a:r>
              <a:rPr lang="en-US" dirty="0"/>
              <a:t>Once open, navigate through the </a:t>
            </a:r>
            <a:r>
              <a:rPr lang="en-US" dirty="0" err="1"/>
              <a:t>src</a:t>
            </a:r>
            <a:r>
              <a:rPr lang="en-US" dirty="0"/>
              <a:t>/main/java file until you reach the AddressBookApplication.java file.</a:t>
            </a:r>
          </a:p>
          <a:p>
            <a:r>
              <a:rPr lang="en-US" dirty="0"/>
              <a:t>Open this file and click the green arrow at the top of the IDE to start the application.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2BDA13-1DE4-4D3D-B3A3-8B01F2AA3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44" y="3851721"/>
            <a:ext cx="3360711" cy="70872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250B8-2DD6-48E7-81E2-4C3AD4D4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1531753" cy="518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EC42E-1D5F-49A3-9696-FC245948F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4918606"/>
            <a:ext cx="3314987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7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2B2A-CC00-4D49-B96F-CB4E990F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06F3-F5F4-4102-9851-E4568AC64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16297"/>
            <a:ext cx="7776411" cy="1325563"/>
          </a:xfrm>
        </p:spPr>
        <p:txBody>
          <a:bodyPr>
            <a:normAutofit/>
          </a:bodyPr>
          <a:lstStyle/>
          <a:p>
            <a:r>
              <a:rPr lang="en-US" dirty="0"/>
              <a:t>Open up a new web browser of your choice.</a:t>
            </a:r>
          </a:p>
          <a:p>
            <a:r>
              <a:rPr lang="en-US" dirty="0"/>
              <a:t>Copy and paste the following link into the browser: http://www.localhost:27016/Contact/login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8EA705-3F79-4C37-BEDE-51CAE216E2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41" y="3151188"/>
            <a:ext cx="6286117" cy="3535939"/>
          </a:xfrm>
        </p:spPr>
      </p:pic>
    </p:spTree>
    <p:extLst>
      <p:ext uri="{BB962C8B-B14F-4D97-AF65-F5344CB8AC3E}">
        <p14:creationId xmlns:p14="http://schemas.microsoft.com/office/powerpoint/2010/main" val="184522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1FA5-DEB8-44A1-9329-F7EBA313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To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18BC-0139-48E3-B422-C497160F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069502"/>
            <a:ext cx="8467078" cy="966661"/>
          </a:xfrm>
        </p:spPr>
        <p:txBody>
          <a:bodyPr/>
          <a:lstStyle/>
          <a:p>
            <a:r>
              <a:rPr lang="en-US" dirty="0"/>
              <a:t>Enter the given username: admin and password: admin.</a:t>
            </a:r>
          </a:p>
          <a:p>
            <a:r>
              <a:rPr lang="en-US" dirty="0"/>
              <a:t>Click the login button.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9066F9-557B-4856-ABFC-E55B74548C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88" y="3168066"/>
            <a:ext cx="6172200" cy="3471861"/>
          </a:xfrm>
        </p:spPr>
      </p:pic>
    </p:spTree>
    <p:extLst>
      <p:ext uri="{BB962C8B-B14F-4D97-AF65-F5344CB8AC3E}">
        <p14:creationId xmlns:p14="http://schemas.microsoft.com/office/powerpoint/2010/main" val="6868166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312</TotalTime>
  <Words>297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Address Book</vt:lpstr>
      <vt:lpstr>UML Diagram</vt:lpstr>
      <vt:lpstr>Wireframe Diagram</vt:lpstr>
      <vt:lpstr>Wireframe diagram With navigation</vt:lpstr>
      <vt:lpstr>Model View Controllers</vt:lpstr>
      <vt:lpstr>Clone the repository from github</vt:lpstr>
      <vt:lpstr>Starting the Application</vt:lpstr>
      <vt:lpstr>Opening the Application</vt:lpstr>
      <vt:lpstr>Log In To The Application</vt:lpstr>
      <vt:lpstr>Utilizing the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Book</dc:title>
  <dc:creator>Joeseph Sande</dc:creator>
  <cp:lastModifiedBy>Joeseph Sande</cp:lastModifiedBy>
  <cp:revision>9</cp:revision>
  <dcterms:created xsi:type="dcterms:W3CDTF">2021-11-18T14:22:34Z</dcterms:created>
  <dcterms:modified xsi:type="dcterms:W3CDTF">2021-11-18T19:38:01Z</dcterms:modified>
</cp:coreProperties>
</file>