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9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3" r:id="rId19"/>
    <p:sldId id="278" r:id="rId20"/>
    <p:sldId id="279" r:id="rId21"/>
    <p:sldId id="277" r:id="rId22"/>
    <p:sldId id="265" r:id="rId23"/>
    <p:sldId id="268" r:id="rId2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3984087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04"/>
              </a:lnTo>
              <a:lnTo>
                <a:pt x="2818771" y="244604"/>
              </a:lnTo>
              <a:lnTo>
                <a:pt x="2818771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3938367" y="1838037"/>
          <a:ext cx="91440" cy="489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165316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2818771" y="0"/>
              </a:moveTo>
              <a:lnTo>
                <a:pt x="2818771" y="244604"/>
              </a:lnTo>
              <a:lnTo>
                <a:pt x="0" y="244604"/>
              </a:lnTo>
              <a:lnTo>
                <a:pt x="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2819306" y="67325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Jorge Sanz (Coordinador)</a:t>
          </a:r>
        </a:p>
      </dsp:txBody>
      <dsp:txXfrm>
        <a:off x="2819306" y="673255"/>
        <a:ext cx="2329562" cy="1164781"/>
      </dsp:txXfrm>
    </dsp:sp>
    <dsp:sp modelId="{4DB78893-4516-45B9-881C-E9093EB7CE7F}">
      <dsp:nvSpPr>
        <dsp:cNvPr id="0" name=""/>
        <dsp:cNvSpPr/>
      </dsp:nvSpPr>
      <dsp:spPr>
        <a:xfrm>
          <a:off x="534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Enrique Ruiz</a:t>
          </a:r>
        </a:p>
      </dsp:txBody>
      <dsp:txXfrm>
        <a:off x="534" y="2327245"/>
        <a:ext cx="2329562" cy="1164781"/>
      </dsp:txXfrm>
    </dsp:sp>
    <dsp:sp modelId="{A43AA3BE-F96C-4D9C-8446-5245ADFC42DD}">
      <dsp:nvSpPr>
        <dsp:cNvPr id="0" name=""/>
        <dsp:cNvSpPr/>
      </dsp:nvSpPr>
      <dsp:spPr>
        <a:xfrm>
          <a:off x="2819306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David Bustos</a:t>
          </a:r>
        </a:p>
      </dsp:txBody>
      <dsp:txXfrm>
        <a:off x="2819306" y="2327245"/>
        <a:ext cx="2329562" cy="1164781"/>
      </dsp:txXfrm>
    </dsp:sp>
    <dsp:sp modelId="{FC5BC421-C39A-4D94-BCE0-C35E7767544A}">
      <dsp:nvSpPr>
        <dsp:cNvPr id="0" name=""/>
        <dsp:cNvSpPr/>
      </dsp:nvSpPr>
      <dsp:spPr>
        <a:xfrm>
          <a:off x="5638077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Cheng Liang</a:t>
          </a:r>
        </a:p>
      </dsp:txBody>
      <dsp:txXfrm>
        <a:off x="5638077" y="2327245"/>
        <a:ext cx="2329562" cy="116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59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74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08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227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3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br>
              <a:rPr lang="en-PH" sz="4000" dirty="0">
                <a:solidFill>
                  <a:schemeClr val="dk1"/>
                </a:solidFill>
              </a:rPr>
            </a:b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Intensivo </a:t>
            </a:r>
            <a:r>
              <a:rPr lang="es-ES" sz="3800" dirty="0" err="1"/>
              <a:t>Algios</a:t>
            </a:r>
            <a:endParaRPr lang="es-ES" sz="3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745588" y="3319975"/>
            <a:ext cx="7941209" cy="2806188"/>
          </a:xfrm>
        </p:spPr>
        <p:txBody>
          <a:bodyPr/>
          <a:lstStyle/>
          <a:p>
            <a:r>
              <a:rPr lang="es-ES" dirty="0"/>
              <a:t>Curso Intensivo de </a:t>
            </a:r>
            <a:r>
              <a:rPr lang="es-ES" dirty="0" err="1"/>
              <a:t>Odoo</a:t>
            </a:r>
            <a:r>
              <a:rPr lang="es-ES" dirty="0"/>
              <a:t> ofrecido por </a:t>
            </a:r>
            <a:r>
              <a:rPr lang="es-ES" dirty="0" err="1"/>
              <a:t>Algios</a:t>
            </a:r>
            <a:r>
              <a:rPr lang="es-ES" dirty="0"/>
              <a:t>.</a:t>
            </a:r>
          </a:p>
          <a:p>
            <a:r>
              <a:rPr lang="es-ES" dirty="0"/>
              <a:t>Consta de 10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24 horas.</a:t>
            </a:r>
          </a:p>
          <a:p>
            <a:r>
              <a:rPr lang="es-ES" dirty="0"/>
              <a:t>Precio: 1250 euros.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2" y="1573053"/>
            <a:ext cx="5196760" cy="1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3022034"/>
            <a:ext cx="7983415" cy="604910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Curso de Gestión Integral de la Empresa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94780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  <p:pic>
        <p:nvPicPr>
          <p:cNvPr id="1028" name="Picture 4" descr="Resultado de imagen de acedis 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37289"/>
            <a:ext cx="3404381" cy="14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5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1902392"/>
            <a:ext cx="7983415" cy="604910"/>
          </a:xfrm>
        </p:spPr>
        <p:txBody>
          <a:bodyPr/>
          <a:lstStyle/>
          <a:p>
            <a:pPr indent="0" algn="ctr">
              <a:buNone/>
            </a:pPr>
            <a:r>
              <a:rPr lang="es-ES" dirty="0"/>
              <a:t>Herramientas Tecnológicas de Gestión Empresarial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21628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07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1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1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10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40h/4 semanas</a:t>
            </a:r>
          </a:p>
          <a:p>
            <a:r>
              <a:rPr lang="es-ES" dirty="0"/>
              <a:t>Precio: 800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2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2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4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30h/3 semanas</a:t>
            </a:r>
          </a:p>
          <a:p>
            <a:r>
              <a:rPr lang="es-ES" dirty="0"/>
              <a:t>Precio: 499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FUE-UJI 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Curso Funcional de </a:t>
            </a:r>
            <a:r>
              <a:rPr lang="es-ES" dirty="0" err="1"/>
              <a:t>OpenBravo</a:t>
            </a:r>
            <a:r>
              <a:rPr lang="es-ES" dirty="0"/>
              <a:t> ofrecido por FUE-UJI Formación.</a:t>
            </a:r>
          </a:p>
          <a:p>
            <a:r>
              <a:rPr lang="es-ES" dirty="0"/>
              <a:t>Consta de 9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22-26 junio</a:t>
            </a:r>
          </a:p>
          <a:p>
            <a:r>
              <a:rPr lang="es-ES" dirty="0"/>
              <a:t>Precio: 120 euros.</a:t>
            </a:r>
          </a:p>
        </p:txBody>
      </p:sp>
      <p:pic>
        <p:nvPicPr>
          <p:cNvPr id="3074" name="Picture 2" descr="Resultado de imagen de fue u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5" y="1355407"/>
            <a:ext cx="4572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Ayudas</a:t>
            </a:r>
            <a:r>
              <a:rPr lang="en-PH" sz="4000" dirty="0">
                <a:solidFill>
                  <a:schemeClr val="dk1"/>
                </a:solidFill>
              </a:rPr>
              <a:t> para </a:t>
            </a:r>
            <a:r>
              <a:rPr lang="en-PH" sz="4000" dirty="0" err="1">
                <a:solidFill>
                  <a:schemeClr val="dk1"/>
                </a:solidFill>
              </a:rPr>
              <a:t>estudiar</a:t>
            </a:r>
            <a:r>
              <a:rPr lang="en-PH" sz="4000" dirty="0">
                <a:solidFill>
                  <a:schemeClr val="dk1"/>
                </a:solidFill>
              </a:rPr>
              <a:t> las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8979" y="2363372"/>
            <a:ext cx="7666892" cy="2771335"/>
          </a:xfrm>
        </p:spPr>
        <p:txBody>
          <a:bodyPr/>
          <a:lstStyle/>
          <a:p>
            <a:r>
              <a:rPr lang="es-ES" dirty="0"/>
              <a:t>Preinscripción: 10% descuento adicional si se reserva antes del 30 de enero.</a:t>
            </a:r>
          </a:p>
          <a:p>
            <a:r>
              <a:rPr lang="es-ES" dirty="0"/>
              <a:t>5% descuento para pago al contado.</a:t>
            </a:r>
          </a:p>
          <a:p>
            <a:r>
              <a:rPr lang="es-ES" dirty="0"/>
              <a:t>Becas y ayudas: Ayudas Innova: 25% descuento; Becas Necesitas: 40% descuento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r>
              <a:rPr lang="es-ES" dirty="0"/>
              <a:t> y </a:t>
            </a:r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547" y="1528132"/>
            <a:ext cx="5970669" cy="218573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546" y="3989978"/>
            <a:ext cx="5970670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Recursos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17" name="Marcador de contenido 3"/>
          <p:cNvSpPr txBox="1">
            <a:spLocks/>
          </p:cNvSpPr>
          <p:nvPr/>
        </p:nvSpPr>
        <p:spPr>
          <a:xfrm>
            <a:off x="496009" y="2519143"/>
            <a:ext cx="370407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latin typeface="+mn-lt"/>
              </a:rPr>
              <a:t>Sistema Operativo: Linux</a:t>
            </a:r>
          </a:p>
          <a:p>
            <a:r>
              <a:rPr lang="es-ES" sz="2000" dirty="0">
                <a:latin typeface="+mn-lt"/>
              </a:rPr>
              <a:t>Máquina virtual: VMWare y Virtual Box</a:t>
            </a:r>
          </a:p>
          <a:p>
            <a:r>
              <a:rPr lang="es-ES" sz="2000" dirty="0">
                <a:latin typeface="+mn-lt"/>
              </a:rPr>
              <a:t>BBDD: </a:t>
            </a:r>
            <a:r>
              <a:rPr lang="es-ES" sz="2000" dirty="0" err="1">
                <a:latin typeface="+mn-lt"/>
              </a:rPr>
              <a:t>PostgreSQL</a:t>
            </a:r>
            <a:r>
              <a:rPr lang="es-ES" sz="2000" dirty="0">
                <a:latin typeface="+mn-lt"/>
              </a:rPr>
              <a:t> y </a:t>
            </a:r>
            <a:r>
              <a:rPr lang="es-ES" sz="2000" dirty="0" err="1">
                <a:latin typeface="+mn-lt"/>
              </a:rPr>
              <a:t>MySQL</a:t>
            </a:r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Tutoriales YouTube de Python y </a:t>
            </a:r>
            <a:r>
              <a:rPr lang="es-ES" sz="2000" dirty="0" err="1">
                <a:latin typeface="+mn-lt"/>
              </a:rPr>
              <a:t>Javascript</a:t>
            </a:r>
            <a:endParaRPr lang="es-ES" sz="2000" dirty="0">
              <a:latin typeface="+mn-lt"/>
            </a:endParaRPr>
          </a:p>
        </p:txBody>
      </p:sp>
      <p:sp>
        <p:nvSpPr>
          <p:cNvPr id="18" name="Marcador de contenido 5"/>
          <p:cNvSpPr txBox="1">
            <a:spLocks/>
          </p:cNvSpPr>
          <p:nvPr/>
        </p:nvSpPr>
        <p:spPr>
          <a:xfrm>
            <a:off x="4828344" y="2519143"/>
            <a:ext cx="3112477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Sistema Operativo: Windows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Máquina virtual: VMWare Workstation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Python: SEED y </a:t>
            </a:r>
            <a:r>
              <a:rPr lang="es-ES" sz="2000" dirty="0" err="1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Udemy</a:t>
            </a:r>
            <a:endParaRPr lang="es-ES" sz="2000" dirty="0">
              <a:solidFill>
                <a:srgbClr val="6E6E6E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9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96009" y="2519143"/>
            <a:ext cx="3808412" cy="345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/>
              <a:t>Navegadores: Firefox, Chrome, </a:t>
            </a:r>
            <a:r>
              <a:rPr lang="es-ES" sz="2400" dirty="0" err="1"/>
              <a:t>Edge</a:t>
            </a:r>
            <a:r>
              <a:rPr lang="es-ES" sz="2400" dirty="0"/>
              <a:t> y Safari</a:t>
            </a:r>
          </a:p>
          <a:p>
            <a:r>
              <a:rPr lang="es-ES" sz="2400" dirty="0"/>
              <a:t>-Sistema Operativo: Linux y Solaris.</a:t>
            </a:r>
          </a:p>
          <a:p>
            <a:r>
              <a:rPr lang="es-ES" sz="2400" dirty="0"/>
              <a:t>-Bases de datos compatibles: </a:t>
            </a:r>
            <a:r>
              <a:rPr lang="es-ES" sz="2400" dirty="0" err="1"/>
              <a:t>PostgreSQL</a:t>
            </a:r>
            <a:r>
              <a:rPr lang="es-ES" sz="2400" dirty="0"/>
              <a:t> 9.3. o superior</a:t>
            </a:r>
          </a:p>
          <a:p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521591" y="2519143"/>
            <a:ext cx="3862754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Operativo: Microsoft Windows y Mac OS X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405006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n-PH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45758"/>
              </p:ext>
            </p:extLst>
          </p:nvPr>
        </p:nvGraphicFramePr>
        <p:xfrm>
          <a:off x="838200" y="2011679"/>
          <a:ext cx="7968175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5" name="Picture 4" descr="Resultado de imagen de que es un er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8" y="1564077"/>
            <a:ext cx="5601603" cy="46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¿Qué es un ERP </a:t>
            </a:r>
            <a:r>
              <a:rPr lang="es-ES" sz="3000" dirty="0" err="1"/>
              <a:t>OpenSource</a:t>
            </a:r>
            <a:r>
              <a:rPr lang="es-ES" sz="3000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  <p:pic>
        <p:nvPicPr>
          <p:cNvPr id="6" name="Picture 2" descr="Resultado de imagen de muñeco pensand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65" y="2014245"/>
            <a:ext cx="3781644" cy="37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227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2942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OpenSource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en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33046" y="3184211"/>
            <a:ext cx="7962315" cy="2941952"/>
          </a:xfrm>
        </p:spPr>
        <p:txBody>
          <a:bodyPr/>
          <a:lstStyle/>
          <a:p>
            <a:r>
              <a:rPr lang="es-ES" dirty="0"/>
              <a:t>Ofrecido por IEBS, la Escuela de Negocios de la Innovación y los Emprendedores.</a:t>
            </a:r>
          </a:p>
          <a:p>
            <a:r>
              <a:rPr lang="es-ES" dirty="0"/>
              <a:t>Consta de 5 módulos de aprendizaje.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10 meses-750 horas.</a:t>
            </a:r>
          </a:p>
          <a:p>
            <a:r>
              <a:rPr lang="es-ES" dirty="0"/>
              <a:t>Precio: 5250 euros.</a:t>
            </a:r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8202" y="1465606"/>
            <a:ext cx="7337670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493</Words>
  <Application>Microsoft Office PowerPoint</Application>
  <PresentationFormat>Presentación en pantalla (4:3)</PresentationFormat>
  <Paragraphs>116</Paragraphs>
  <Slides>23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Office Theme</vt:lpstr>
      <vt:lpstr>ERP Servers</vt:lpstr>
      <vt:lpstr>Introducción</vt:lpstr>
      <vt:lpstr>Equipo</vt:lpstr>
      <vt:lpstr>Introducción al ERP</vt:lpstr>
      <vt:lpstr>¿Qué es un ERP OpenSource?</vt:lpstr>
      <vt:lpstr>Odoo</vt:lpstr>
      <vt:lpstr>OpenBravo</vt:lpstr>
      <vt:lpstr>Cursos No gratuitos ERP OpenSource</vt:lpstr>
      <vt:lpstr>Máster en IEBS</vt:lpstr>
      <vt:lpstr>Cursos No gratuitos ERP  Odoo</vt:lpstr>
      <vt:lpstr>Curso Intensivo Algios</vt:lpstr>
      <vt:lpstr>Acedis Formación</vt:lpstr>
      <vt:lpstr>Acedis Formación</vt:lpstr>
      <vt:lpstr>Cursos No gratuitos ERP OpenBravo</vt:lpstr>
      <vt:lpstr>Curso Funcional 1 ERP</vt:lpstr>
      <vt:lpstr>Curso Funcional 2 ERP</vt:lpstr>
      <vt:lpstr>FUE-UJI Formación</vt:lpstr>
      <vt:lpstr>Ayudas para estudiar las tecnologías</vt:lpstr>
      <vt:lpstr>Máster IEBS</vt:lpstr>
      <vt:lpstr>Odoo y OpenBravo</vt:lpstr>
      <vt:lpstr>Recursos</vt:lpstr>
      <vt:lpstr>Recursos Odoo</vt:lpstr>
      <vt:lpstr>Recursos OpenBravo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Cheng Liang Sun</cp:lastModifiedBy>
  <cp:revision>9</cp:revision>
  <dcterms:modified xsi:type="dcterms:W3CDTF">2017-03-18T23:44:25Z</dcterms:modified>
</cp:coreProperties>
</file>