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98059-A9CC-48B1-AD1E-6A31F46AD0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3B630BD-A093-465C-8EEA-ABA936196D9A}">
      <dgm:prSet phldrT="[Texto]"/>
      <dgm:spPr/>
      <dgm:t>
        <a:bodyPr/>
        <a:lstStyle/>
        <a:p>
          <a:r>
            <a:rPr lang="es-ES"/>
            <a:t>Jorge Sanz (Coordinador)</a:t>
          </a:r>
        </a:p>
      </dgm:t>
    </dgm:pt>
    <dgm:pt modelId="{6D2E6D1D-3948-4432-B727-58CACEB505D7}" type="parTrans" cxnId="{7D6E9993-F884-4DC5-AC99-D24D4603482D}">
      <dgm:prSet/>
      <dgm:spPr/>
      <dgm:t>
        <a:bodyPr/>
        <a:lstStyle/>
        <a:p>
          <a:endParaRPr lang="es-ES"/>
        </a:p>
      </dgm:t>
    </dgm:pt>
    <dgm:pt modelId="{4887F2A0-D1BA-402A-910E-725D0BEE2CEF}" type="sibTrans" cxnId="{7D6E9993-F884-4DC5-AC99-D24D4603482D}">
      <dgm:prSet/>
      <dgm:spPr/>
      <dgm:t>
        <a:bodyPr/>
        <a:lstStyle/>
        <a:p>
          <a:endParaRPr lang="es-ES"/>
        </a:p>
      </dgm:t>
    </dgm:pt>
    <dgm:pt modelId="{423054D6-6114-4AB9-9242-3B3293DECC5D}">
      <dgm:prSet phldrT="[Texto]"/>
      <dgm:spPr/>
      <dgm:t>
        <a:bodyPr/>
        <a:lstStyle/>
        <a:p>
          <a:r>
            <a:rPr lang="es-ES"/>
            <a:t>Enrique Ruiz</a:t>
          </a:r>
        </a:p>
      </dgm:t>
    </dgm:pt>
    <dgm:pt modelId="{FB31E244-49A7-4FFB-9C76-6C762C98909D}" type="parTrans" cxnId="{4372F1FF-90A3-4F68-85A3-E1BABD05E84A}">
      <dgm:prSet/>
      <dgm:spPr/>
      <dgm:t>
        <a:bodyPr/>
        <a:lstStyle/>
        <a:p>
          <a:endParaRPr lang="es-ES"/>
        </a:p>
      </dgm:t>
    </dgm:pt>
    <dgm:pt modelId="{CCD15D35-D875-4967-9A84-B4C516CA00E2}" type="sibTrans" cxnId="{4372F1FF-90A3-4F68-85A3-E1BABD05E84A}">
      <dgm:prSet/>
      <dgm:spPr/>
      <dgm:t>
        <a:bodyPr/>
        <a:lstStyle/>
        <a:p>
          <a:endParaRPr lang="es-ES"/>
        </a:p>
      </dgm:t>
    </dgm:pt>
    <dgm:pt modelId="{BD9205CC-3F0F-45EA-A1C7-7A93A0E05F58}">
      <dgm:prSet phldrT="[Texto]"/>
      <dgm:spPr/>
      <dgm:t>
        <a:bodyPr/>
        <a:lstStyle/>
        <a:p>
          <a:r>
            <a:rPr lang="es-ES"/>
            <a:t>David Bustos</a:t>
          </a:r>
        </a:p>
      </dgm:t>
    </dgm:pt>
    <dgm:pt modelId="{743118DE-A748-4731-919A-09598DD8E2B5}" type="parTrans" cxnId="{016AF6A5-E3F4-442A-8356-4504E22F7D8A}">
      <dgm:prSet/>
      <dgm:spPr/>
      <dgm:t>
        <a:bodyPr/>
        <a:lstStyle/>
        <a:p>
          <a:endParaRPr lang="es-ES"/>
        </a:p>
      </dgm:t>
    </dgm:pt>
    <dgm:pt modelId="{AB1AE3AE-24E0-4818-8DB5-F7D896959E62}" type="sibTrans" cxnId="{016AF6A5-E3F4-442A-8356-4504E22F7D8A}">
      <dgm:prSet/>
      <dgm:spPr/>
      <dgm:t>
        <a:bodyPr/>
        <a:lstStyle/>
        <a:p>
          <a:endParaRPr lang="es-ES"/>
        </a:p>
      </dgm:t>
    </dgm:pt>
    <dgm:pt modelId="{1B8B0075-D29A-47B4-9D89-DC2EA2F3BFDB}">
      <dgm:prSet phldrT="[Texto]"/>
      <dgm:spPr/>
      <dgm:t>
        <a:bodyPr/>
        <a:lstStyle/>
        <a:p>
          <a:r>
            <a:rPr lang="es-ES"/>
            <a:t>Cheng Liang</a:t>
          </a:r>
        </a:p>
      </dgm:t>
    </dgm:pt>
    <dgm:pt modelId="{9C22BA0B-5B65-4FDA-8ED1-694E0D11AAEB}" type="parTrans" cxnId="{B3549EFF-9720-4BB9-9950-5B6CEEFD2BDE}">
      <dgm:prSet/>
      <dgm:spPr/>
      <dgm:t>
        <a:bodyPr/>
        <a:lstStyle/>
        <a:p>
          <a:endParaRPr lang="es-ES"/>
        </a:p>
      </dgm:t>
    </dgm:pt>
    <dgm:pt modelId="{34E3574D-AB5F-4FA2-BB8D-B0EFEEC64264}" type="sibTrans" cxnId="{B3549EFF-9720-4BB9-9950-5B6CEEFD2BDE}">
      <dgm:prSet/>
      <dgm:spPr/>
      <dgm:t>
        <a:bodyPr/>
        <a:lstStyle/>
        <a:p>
          <a:endParaRPr lang="es-ES"/>
        </a:p>
      </dgm:t>
    </dgm:pt>
    <dgm:pt modelId="{D1D8FE22-2C83-4812-8D98-C515EEC61030}" type="pres">
      <dgm:prSet presAssocID="{5B698059-A9CC-48B1-AD1E-6A31F46AD0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0E8624-3952-4360-A6EE-30BE522EA1ED}" type="pres">
      <dgm:prSet presAssocID="{D3B630BD-A093-465C-8EEA-ABA936196D9A}" presName="hierRoot1" presStyleCnt="0">
        <dgm:presLayoutVars>
          <dgm:hierBranch val="init"/>
        </dgm:presLayoutVars>
      </dgm:prSet>
      <dgm:spPr/>
    </dgm:pt>
    <dgm:pt modelId="{98CFBF67-D7F8-4911-9C25-D258A2EDB12F}" type="pres">
      <dgm:prSet presAssocID="{D3B630BD-A093-465C-8EEA-ABA936196D9A}" presName="rootComposite1" presStyleCnt="0"/>
      <dgm:spPr/>
    </dgm:pt>
    <dgm:pt modelId="{F2124D9B-AA1A-4FCD-8018-42B95259F9BE}" type="pres">
      <dgm:prSet presAssocID="{D3B630BD-A093-465C-8EEA-ABA936196D9A}" presName="rootText1" presStyleLbl="node0" presStyleIdx="0" presStyleCnt="1">
        <dgm:presLayoutVars>
          <dgm:chPref val="3"/>
        </dgm:presLayoutVars>
      </dgm:prSet>
      <dgm:spPr/>
    </dgm:pt>
    <dgm:pt modelId="{AEB45690-0B57-4C69-9A4C-E21F4B94D64C}" type="pres">
      <dgm:prSet presAssocID="{D3B630BD-A093-465C-8EEA-ABA936196D9A}" presName="rootConnector1" presStyleLbl="node1" presStyleIdx="0" presStyleCnt="0"/>
      <dgm:spPr/>
    </dgm:pt>
    <dgm:pt modelId="{FEF6D41A-3AE9-4873-98C4-384FD2E5C8BF}" type="pres">
      <dgm:prSet presAssocID="{D3B630BD-A093-465C-8EEA-ABA936196D9A}" presName="hierChild2" presStyleCnt="0"/>
      <dgm:spPr/>
    </dgm:pt>
    <dgm:pt modelId="{E0BA11E8-ED6A-4E07-A858-F51F9C04D5E2}" type="pres">
      <dgm:prSet presAssocID="{FB31E244-49A7-4FFB-9C76-6C762C98909D}" presName="Name37" presStyleLbl="parChTrans1D2" presStyleIdx="0" presStyleCnt="3"/>
      <dgm:spPr/>
    </dgm:pt>
    <dgm:pt modelId="{A117ABF6-6F2D-4182-B998-3425CBD9CDAC}" type="pres">
      <dgm:prSet presAssocID="{423054D6-6114-4AB9-9242-3B3293DECC5D}" presName="hierRoot2" presStyleCnt="0">
        <dgm:presLayoutVars>
          <dgm:hierBranch val="init"/>
        </dgm:presLayoutVars>
      </dgm:prSet>
      <dgm:spPr/>
    </dgm:pt>
    <dgm:pt modelId="{2C3CF78B-B64C-47EF-A4C5-749A75B9D96B}" type="pres">
      <dgm:prSet presAssocID="{423054D6-6114-4AB9-9242-3B3293DECC5D}" presName="rootComposite" presStyleCnt="0"/>
      <dgm:spPr/>
    </dgm:pt>
    <dgm:pt modelId="{4DB78893-4516-45B9-881C-E9093EB7CE7F}" type="pres">
      <dgm:prSet presAssocID="{423054D6-6114-4AB9-9242-3B3293DECC5D}" presName="rootText" presStyleLbl="node2" presStyleIdx="0" presStyleCnt="3">
        <dgm:presLayoutVars>
          <dgm:chPref val="3"/>
        </dgm:presLayoutVars>
      </dgm:prSet>
      <dgm:spPr/>
    </dgm:pt>
    <dgm:pt modelId="{0382A093-9511-4B01-A8E3-F9B80554F17A}" type="pres">
      <dgm:prSet presAssocID="{423054D6-6114-4AB9-9242-3B3293DECC5D}" presName="rootConnector" presStyleLbl="node2" presStyleIdx="0" presStyleCnt="3"/>
      <dgm:spPr/>
    </dgm:pt>
    <dgm:pt modelId="{A300C7B0-FB15-481E-97CA-9B25586BE4EA}" type="pres">
      <dgm:prSet presAssocID="{423054D6-6114-4AB9-9242-3B3293DECC5D}" presName="hierChild4" presStyleCnt="0"/>
      <dgm:spPr/>
    </dgm:pt>
    <dgm:pt modelId="{65E6E730-F94B-4B49-AA04-23E0C1B7CC89}" type="pres">
      <dgm:prSet presAssocID="{423054D6-6114-4AB9-9242-3B3293DECC5D}" presName="hierChild5" presStyleCnt="0"/>
      <dgm:spPr/>
    </dgm:pt>
    <dgm:pt modelId="{763E672F-947E-4507-B4D9-656B827C9E34}" type="pres">
      <dgm:prSet presAssocID="{743118DE-A748-4731-919A-09598DD8E2B5}" presName="Name37" presStyleLbl="parChTrans1D2" presStyleIdx="1" presStyleCnt="3"/>
      <dgm:spPr/>
    </dgm:pt>
    <dgm:pt modelId="{96D5DFA9-B969-4173-B30A-BF1E78C4B304}" type="pres">
      <dgm:prSet presAssocID="{BD9205CC-3F0F-45EA-A1C7-7A93A0E05F58}" presName="hierRoot2" presStyleCnt="0">
        <dgm:presLayoutVars>
          <dgm:hierBranch val="init"/>
        </dgm:presLayoutVars>
      </dgm:prSet>
      <dgm:spPr/>
    </dgm:pt>
    <dgm:pt modelId="{F38AFDC6-7E31-487F-AFEE-DB04CB7C5569}" type="pres">
      <dgm:prSet presAssocID="{BD9205CC-3F0F-45EA-A1C7-7A93A0E05F58}" presName="rootComposite" presStyleCnt="0"/>
      <dgm:spPr/>
    </dgm:pt>
    <dgm:pt modelId="{A43AA3BE-F96C-4D9C-8446-5245ADFC42DD}" type="pres">
      <dgm:prSet presAssocID="{BD9205CC-3F0F-45EA-A1C7-7A93A0E05F58}" presName="rootText" presStyleLbl="node2" presStyleIdx="1" presStyleCnt="3">
        <dgm:presLayoutVars>
          <dgm:chPref val="3"/>
        </dgm:presLayoutVars>
      </dgm:prSet>
      <dgm:spPr/>
    </dgm:pt>
    <dgm:pt modelId="{F33538A8-1899-4778-8E6D-B01493F0FCE0}" type="pres">
      <dgm:prSet presAssocID="{BD9205CC-3F0F-45EA-A1C7-7A93A0E05F58}" presName="rootConnector" presStyleLbl="node2" presStyleIdx="1" presStyleCnt="3"/>
      <dgm:spPr/>
    </dgm:pt>
    <dgm:pt modelId="{1D538276-15E4-4D53-AE0C-9DCAB680DA5B}" type="pres">
      <dgm:prSet presAssocID="{BD9205CC-3F0F-45EA-A1C7-7A93A0E05F58}" presName="hierChild4" presStyleCnt="0"/>
      <dgm:spPr/>
    </dgm:pt>
    <dgm:pt modelId="{6473A4A2-50AB-4B57-9506-232EE0261EBE}" type="pres">
      <dgm:prSet presAssocID="{BD9205CC-3F0F-45EA-A1C7-7A93A0E05F58}" presName="hierChild5" presStyleCnt="0"/>
      <dgm:spPr/>
    </dgm:pt>
    <dgm:pt modelId="{09A8DF7F-663F-4480-8B24-A5E7F6197187}" type="pres">
      <dgm:prSet presAssocID="{9C22BA0B-5B65-4FDA-8ED1-694E0D11AAEB}" presName="Name37" presStyleLbl="parChTrans1D2" presStyleIdx="2" presStyleCnt="3"/>
      <dgm:spPr/>
    </dgm:pt>
    <dgm:pt modelId="{FB74A11F-2D7F-4B10-8EF8-1C1D885B507A}" type="pres">
      <dgm:prSet presAssocID="{1B8B0075-D29A-47B4-9D89-DC2EA2F3BFDB}" presName="hierRoot2" presStyleCnt="0">
        <dgm:presLayoutVars>
          <dgm:hierBranch val="init"/>
        </dgm:presLayoutVars>
      </dgm:prSet>
      <dgm:spPr/>
    </dgm:pt>
    <dgm:pt modelId="{86009B49-0105-49F2-81F0-0D92AA3B3F92}" type="pres">
      <dgm:prSet presAssocID="{1B8B0075-D29A-47B4-9D89-DC2EA2F3BFDB}" presName="rootComposite" presStyleCnt="0"/>
      <dgm:spPr/>
    </dgm:pt>
    <dgm:pt modelId="{FC5BC421-C39A-4D94-BCE0-C35E7767544A}" type="pres">
      <dgm:prSet presAssocID="{1B8B0075-D29A-47B4-9D89-DC2EA2F3BFDB}" presName="rootText" presStyleLbl="node2" presStyleIdx="2" presStyleCnt="3">
        <dgm:presLayoutVars>
          <dgm:chPref val="3"/>
        </dgm:presLayoutVars>
      </dgm:prSet>
      <dgm:spPr/>
    </dgm:pt>
    <dgm:pt modelId="{0BB02101-8D32-490D-A04D-6CE52A609C00}" type="pres">
      <dgm:prSet presAssocID="{1B8B0075-D29A-47B4-9D89-DC2EA2F3BFDB}" presName="rootConnector" presStyleLbl="node2" presStyleIdx="2" presStyleCnt="3"/>
      <dgm:spPr/>
    </dgm:pt>
    <dgm:pt modelId="{91394525-304B-4590-B384-B4589F1BB6FF}" type="pres">
      <dgm:prSet presAssocID="{1B8B0075-D29A-47B4-9D89-DC2EA2F3BFDB}" presName="hierChild4" presStyleCnt="0"/>
      <dgm:spPr/>
    </dgm:pt>
    <dgm:pt modelId="{28C09B47-B838-4A34-B2DB-D8DB08C852FD}" type="pres">
      <dgm:prSet presAssocID="{1B8B0075-D29A-47B4-9D89-DC2EA2F3BFDB}" presName="hierChild5" presStyleCnt="0"/>
      <dgm:spPr/>
    </dgm:pt>
    <dgm:pt modelId="{D9F6F933-CF69-48D5-862B-996AB23F20F3}" type="pres">
      <dgm:prSet presAssocID="{D3B630BD-A093-465C-8EEA-ABA936196D9A}" presName="hierChild3" presStyleCnt="0"/>
      <dgm:spPr/>
    </dgm:pt>
  </dgm:ptLst>
  <dgm:cxnLst>
    <dgm:cxn modelId="{9AA6158D-81C7-44B4-BDA3-1FAD4E9690E7}" type="presOf" srcId="{423054D6-6114-4AB9-9242-3B3293DECC5D}" destId="{4DB78893-4516-45B9-881C-E9093EB7CE7F}" srcOrd="0" destOrd="0" presId="urn:microsoft.com/office/officeart/2005/8/layout/orgChart1"/>
    <dgm:cxn modelId="{7D6E9993-F884-4DC5-AC99-D24D4603482D}" srcId="{5B698059-A9CC-48B1-AD1E-6A31F46AD065}" destId="{D3B630BD-A093-465C-8EEA-ABA936196D9A}" srcOrd="0" destOrd="0" parTransId="{6D2E6D1D-3948-4432-B727-58CACEB505D7}" sibTransId="{4887F2A0-D1BA-402A-910E-725D0BEE2CEF}"/>
    <dgm:cxn modelId="{4372F1FF-90A3-4F68-85A3-E1BABD05E84A}" srcId="{D3B630BD-A093-465C-8EEA-ABA936196D9A}" destId="{423054D6-6114-4AB9-9242-3B3293DECC5D}" srcOrd="0" destOrd="0" parTransId="{FB31E244-49A7-4FFB-9C76-6C762C98909D}" sibTransId="{CCD15D35-D875-4967-9A84-B4C516CA00E2}"/>
    <dgm:cxn modelId="{B34CE6BB-87B5-4121-BD09-2B0CFB4CAF2D}" type="presOf" srcId="{BD9205CC-3F0F-45EA-A1C7-7A93A0E05F58}" destId="{A43AA3BE-F96C-4D9C-8446-5245ADFC42DD}" srcOrd="0" destOrd="0" presId="urn:microsoft.com/office/officeart/2005/8/layout/orgChart1"/>
    <dgm:cxn modelId="{2C11015D-F8AB-422F-8075-48D1A4DAFF28}" type="presOf" srcId="{FB31E244-49A7-4FFB-9C76-6C762C98909D}" destId="{E0BA11E8-ED6A-4E07-A858-F51F9C04D5E2}" srcOrd="0" destOrd="0" presId="urn:microsoft.com/office/officeart/2005/8/layout/orgChart1"/>
    <dgm:cxn modelId="{4B1AB87A-9D48-43A5-BD15-FA6176AA7A9C}" type="presOf" srcId="{9C22BA0B-5B65-4FDA-8ED1-694E0D11AAEB}" destId="{09A8DF7F-663F-4480-8B24-A5E7F6197187}" srcOrd="0" destOrd="0" presId="urn:microsoft.com/office/officeart/2005/8/layout/orgChart1"/>
    <dgm:cxn modelId="{B3549EFF-9720-4BB9-9950-5B6CEEFD2BDE}" srcId="{D3B630BD-A093-465C-8EEA-ABA936196D9A}" destId="{1B8B0075-D29A-47B4-9D89-DC2EA2F3BFDB}" srcOrd="2" destOrd="0" parTransId="{9C22BA0B-5B65-4FDA-8ED1-694E0D11AAEB}" sibTransId="{34E3574D-AB5F-4FA2-BB8D-B0EFEEC64264}"/>
    <dgm:cxn modelId="{5D57090A-C9CD-4AC7-BC7A-12B6531B033A}" type="presOf" srcId="{5B698059-A9CC-48B1-AD1E-6A31F46AD065}" destId="{D1D8FE22-2C83-4812-8D98-C515EEC61030}" srcOrd="0" destOrd="0" presId="urn:microsoft.com/office/officeart/2005/8/layout/orgChart1"/>
    <dgm:cxn modelId="{016AF6A5-E3F4-442A-8356-4504E22F7D8A}" srcId="{D3B630BD-A093-465C-8EEA-ABA936196D9A}" destId="{BD9205CC-3F0F-45EA-A1C7-7A93A0E05F58}" srcOrd="1" destOrd="0" parTransId="{743118DE-A748-4731-919A-09598DD8E2B5}" sibTransId="{AB1AE3AE-24E0-4818-8DB5-F7D896959E62}"/>
    <dgm:cxn modelId="{00BBB9C2-4954-4993-9469-4048B9208C57}" type="presOf" srcId="{1B8B0075-D29A-47B4-9D89-DC2EA2F3BFDB}" destId="{0BB02101-8D32-490D-A04D-6CE52A609C00}" srcOrd="1" destOrd="0" presId="urn:microsoft.com/office/officeart/2005/8/layout/orgChart1"/>
    <dgm:cxn modelId="{409E2F77-D74A-40D1-AA4A-6A54CB140553}" type="presOf" srcId="{D3B630BD-A093-465C-8EEA-ABA936196D9A}" destId="{AEB45690-0B57-4C69-9A4C-E21F4B94D64C}" srcOrd="1" destOrd="0" presId="urn:microsoft.com/office/officeart/2005/8/layout/orgChart1"/>
    <dgm:cxn modelId="{7E8B49A9-E05F-4EFC-8090-0A3DC7EF335B}" type="presOf" srcId="{423054D6-6114-4AB9-9242-3B3293DECC5D}" destId="{0382A093-9511-4B01-A8E3-F9B80554F17A}" srcOrd="1" destOrd="0" presId="urn:microsoft.com/office/officeart/2005/8/layout/orgChart1"/>
    <dgm:cxn modelId="{84A7A9AC-6699-4090-9994-8922BAA49DA2}" type="presOf" srcId="{743118DE-A748-4731-919A-09598DD8E2B5}" destId="{763E672F-947E-4507-B4D9-656B827C9E34}" srcOrd="0" destOrd="0" presId="urn:microsoft.com/office/officeart/2005/8/layout/orgChart1"/>
    <dgm:cxn modelId="{7344D552-F386-4B7B-95BA-E1B374CF7130}" type="presOf" srcId="{BD9205CC-3F0F-45EA-A1C7-7A93A0E05F58}" destId="{F33538A8-1899-4778-8E6D-B01493F0FCE0}" srcOrd="1" destOrd="0" presId="urn:microsoft.com/office/officeart/2005/8/layout/orgChart1"/>
    <dgm:cxn modelId="{6AB0F1B2-8F07-4605-8EA4-212BA3F1C79E}" type="presOf" srcId="{1B8B0075-D29A-47B4-9D89-DC2EA2F3BFDB}" destId="{FC5BC421-C39A-4D94-BCE0-C35E7767544A}" srcOrd="0" destOrd="0" presId="urn:microsoft.com/office/officeart/2005/8/layout/orgChart1"/>
    <dgm:cxn modelId="{AAEFC97E-FE0E-4E6D-A334-62EEE736557F}" type="presOf" srcId="{D3B630BD-A093-465C-8EEA-ABA936196D9A}" destId="{F2124D9B-AA1A-4FCD-8018-42B95259F9BE}" srcOrd="0" destOrd="0" presId="urn:microsoft.com/office/officeart/2005/8/layout/orgChart1"/>
    <dgm:cxn modelId="{33A0F8D2-066C-4BCE-986B-57B3791A9BCD}" type="presParOf" srcId="{D1D8FE22-2C83-4812-8D98-C515EEC61030}" destId="{C70E8624-3952-4360-A6EE-30BE522EA1ED}" srcOrd="0" destOrd="0" presId="urn:microsoft.com/office/officeart/2005/8/layout/orgChart1"/>
    <dgm:cxn modelId="{BC54A410-224C-4616-8AC1-9E00D7F99AD5}" type="presParOf" srcId="{C70E8624-3952-4360-A6EE-30BE522EA1ED}" destId="{98CFBF67-D7F8-4911-9C25-D258A2EDB12F}" srcOrd="0" destOrd="0" presId="urn:microsoft.com/office/officeart/2005/8/layout/orgChart1"/>
    <dgm:cxn modelId="{B06792ED-E3A6-4906-9B9F-DB543BAC01B2}" type="presParOf" srcId="{98CFBF67-D7F8-4911-9C25-D258A2EDB12F}" destId="{F2124D9B-AA1A-4FCD-8018-42B95259F9BE}" srcOrd="0" destOrd="0" presId="urn:microsoft.com/office/officeart/2005/8/layout/orgChart1"/>
    <dgm:cxn modelId="{ED037656-6C6B-4455-8367-7C51A9816A7A}" type="presParOf" srcId="{98CFBF67-D7F8-4911-9C25-D258A2EDB12F}" destId="{AEB45690-0B57-4C69-9A4C-E21F4B94D64C}" srcOrd="1" destOrd="0" presId="urn:microsoft.com/office/officeart/2005/8/layout/orgChart1"/>
    <dgm:cxn modelId="{927CF3CB-40DD-4362-B2E9-58D083FBEA3E}" type="presParOf" srcId="{C70E8624-3952-4360-A6EE-30BE522EA1ED}" destId="{FEF6D41A-3AE9-4873-98C4-384FD2E5C8BF}" srcOrd="1" destOrd="0" presId="urn:microsoft.com/office/officeart/2005/8/layout/orgChart1"/>
    <dgm:cxn modelId="{008C1F53-31D7-4E5C-B853-033B94D1EA61}" type="presParOf" srcId="{FEF6D41A-3AE9-4873-98C4-384FD2E5C8BF}" destId="{E0BA11E8-ED6A-4E07-A858-F51F9C04D5E2}" srcOrd="0" destOrd="0" presId="urn:microsoft.com/office/officeart/2005/8/layout/orgChart1"/>
    <dgm:cxn modelId="{14349684-83DC-4669-9AC4-A0BFA7A3355A}" type="presParOf" srcId="{FEF6D41A-3AE9-4873-98C4-384FD2E5C8BF}" destId="{A117ABF6-6F2D-4182-B998-3425CBD9CDAC}" srcOrd="1" destOrd="0" presId="urn:microsoft.com/office/officeart/2005/8/layout/orgChart1"/>
    <dgm:cxn modelId="{5DA2840E-1456-4634-96A2-8C954EB296FC}" type="presParOf" srcId="{A117ABF6-6F2D-4182-B998-3425CBD9CDAC}" destId="{2C3CF78B-B64C-47EF-A4C5-749A75B9D96B}" srcOrd="0" destOrd="0" presId="urn:microsoft.com/office/officeart/2005/8/layout/orgChart1"/>
    <dgm:cxn modelId="{17796E39-20AB-4149-821E-9219E3CC9B1B}" type="presParOf" srcId="{2C3CF78B-B64C-47EF-A4C5-749A75B9D96B}" destId="{4DB78893-4516-45B9-881C-E9093EB7CE7F}" srcOrd="0" destOrd="0" presId="urn:microsoft.com/office/officeart/2005/8/layout/orgChart1"/>
    <dgm:cxn modelId="{A210FCF1-30AE-48C0-8960-A39708F581A9}" type="presParOf" srcId="{2C3CF78B-B64C-47EF-A4C5-749A75B9D96B}" destId="{0382A093-9511-4B01-A8E3-F9B80554F17A}" srcOrd="1" destOrd="0" presId="urn:microsoft.com/office/officeart/2005/8/layout/orgChart1"/>
    <dgm:cxn modelId="{A8E44564-D7CB-45F2-BC41-FED4213BB7A9}" type="presParOf" srcId="{A117ABF6-6F2D-4182-B998-3425CBD9CDAC}" destId="{A300C7B0-FB15-481E-97CA-9B25586BE4EA}" srcOrd="1" destOrd="0" presId="urn:microsoft.com/office/officeart/2005/8/layout/orgChart1"/>
    <dgm:cxn modelId="{7550864C-F477-4DAF-81CE-4F1EA0F1A4A4}" type="presParOf" srcId="{A117ABF6-6F2D-4182-B998-3425CBD9CDAC}" destId="{65E6E730-F94B-4B49-AA04-23E0C1B7CC89}" srcOrd="2" destOrd="0" presId="urn:microsoft.com/office/officeart/2005/8/layout/orgChart1"/>
    <dgm:cxn modelId="{37A5F47F-9888-4B86-B804-91E6A7864421}" type="presParOf" srcId="{FEF6D41A-3AE9-4873-98C4-384FD2E5C8BF}" destId="{763E672F-947E-4507-B4D9-656B827C9E34}" srcOrd="2" destOrd="0" presId="urn:microsoft.com/office/officeart/2005/8/layout/orgChart1"/>
    <dgm:cxn modelId="{AE197B33-46EC-4B02-9025-CB360E2AB055}" type="presParOf" srcId="{FEF6D41A-3AE9-4873-98C4-384FD2E5C8BF}" destId="{96D5DFA9-B969-4173-B30A-BF1E78C4B304}" srcOrd="3" destOrd="0" presId="urn:microsoft.com/office/officeart/2005/8/layout/orgChart1"/>
    <dgm:cxn modelId="{8E0B3F32-49C4-4B77-95A3-8245635536F1}" type="presParOf" srcId="{96D5DFA9-B969-4173-B30A-BF1E78C4B304}" destId="{F38AFDC6-7E31-487F-AFEE-DB04CB7C5569}" srcOrd="0" destOrd="0" presId="urn:microsoft.com/office/officeart/2005/8/layout/orgChart1"/>
    <dgm:cxn modelId="{A0FDD474-ECF8-4D6D-BB09-6CC587B76C0B}" type="presParOf" srcId="{F38AFDC6-7E31-487F-AFEE-DB04CB7C5569}" destId="{A43AA3BE-F96C-4D9C-8446-5245ADFC42DD}" srcOrd="0" destOrd="0" presId="urn:microsoft.com/office/officeart/2005/8/layout/orgChart1"/>
    <dgm:cxn modelId="{C82B1D65-6C46-4D53-A5CE-9429EEF02B1B}" type="presParOf" srcId="{F38AFDC6-7E31-487F-AFEE-DB04CB7C5569}" destId="{F33538A8-1899-4778-8E6D-B01493F0FCE0}" srcOrd="1" destOrd="0" presId="urn:microsoft.com/office/officeart/2005/8/layout/orgChart1"/>
    <dgm:cxn modelId="{B58C52D2-E026-4187-9678-5EE330B82037}" type="presParOf" srcId="{96D5DFA9-B969-4173-B30A-BF1E78C4B304}" destId="{1D538276-15E4-4D53-AE0C-9DCAB680DA5B}" srcOrd="1" destOrd="0" presId="urn:microsoft.com/office/officeart/2005/8/layout/orgChart1"/>
    <dgm:cxn modelId="{C975EAA8-6F25-4C88-B1A7-B177AA4E87BA}" type="presParOf" srcId="{96D5DFA9-B969-4173-B30A-BF1E78C4B304}" destId="{6473A4A2-50AB-4B57-9506-232EE0261EBE}" srcOrd="2" destOrd="0" presId="urn:microsoft.com/office/officeart/2005/8/layout/orgChart1"/>
    <dgm:cxn modelId="{9349F620-7023-4D10-A38C-225211B3579E}" type="presParOf" srcId="{FEF6D41A-3AE9-4873-98C4-384FD2E5C8BF}" destId="{09A8DF7F-663F-4480-8B24-A5E7F6197187}" srcOrd="4" destOrd="0" presId="urn:microsoft.com/office/officeart/2005/8/layout/orgChart1"/>
    <dgm:cxn modelId="{AA059880-ECE0-4355-9BCF-769F13AA0ED4}" type="presParOf" srcId="{FEF6D41A-3AE9-4873-98C4-384FD2E5C8BF}" destId="{FB74A11F-2D7F-4B10-8EF8-1C1D885B507A}" srcOrd="5" destOrd="0" presId="urn:microsoft.com/office/officeart/2005/8/layout/orgChart1"/>
    <dgm:cxn modelId="{F31EB804-5FD5-43DF-85F2-95B92FF2FE8E}" type="presParOf" srcId="{FB74A11F-2D7F-4B10-8EF8-1C1D885B507A}" destId="{86009B49-0105-49F2-81F0-0D92AA3B3F92}" srcOrd="0" destOrd="0" presId="urn:microsoft.com/office/officeart/2005/8/layout/orgChart1"/>
    <dgm:cxn modelId="{27EE5CBB-FCC8-4544-9A85-13C41513126F}" type="presParOf" srcId="{86009B49-0105-49F2-81F0-0D92AA3B3F92}" destId="{FC5BC421-C39A-4D94-BCE0-C35E7767544A}" srcOrd="0" destOrd="0" presId="urn:microsoft.com/office/officeart/2005/8/layout/orgChart1"/>
    <dgm:cxn modelId="{27219C91-5F41-4111-BF4B-91AF1A36D201}" type="presParOf" srcId="{86009B49-0105-49F2-81F0-0D92AA3B3F92}" destId="{0BB02101-8D32-490D-A04D-6CE52A609C00}" srcOrd="1" destOrd="0" presId="urn:microsoft.com/office/officeart/2005/8/layout/orgChart1"/>
    <dgm:cxn modelId="{276A25A4-5E1C-49B7-BA3C-EC91E7F6C125}" type="presParOf" srcId="{FB74A11F-2D7F-4B10-8EF8-1C1D885B507A}" destId="{91394525-304B-4590-B384-B4589F1BB6FF}" srcOrd="1" destOrd="0" presId="urn:microsoft.com/office/officeart/2005/8/layout/orgChart1"/>
    <dgm:cxn modelId="{EC857015-0829-4AD8-B3ED-4764A59319E0}" type="presParOf" srcId="{FB74A11F-2D7F-4B10-8EF8-1C1D885B507A}" destId="{28C09B47-B838-4A34-B2DB-D8DB08C852FD}" srcOrd="2" destOrd="0" presId="urn:microsoft.com/office/officeart/2005/8/layout/orgChart1"/>
    <dgm:cxn modelId="{87BA157E-CFD5-46EB-878D-A5645C9B190B}" type="presParOf" srcId="{C70E8624-3952-4360-A6EE-30BE522EA1ED}" destId="{D9F6F933-CF69-48D5-862B-996AB23F20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8DF7F-663F-4480-8B24-A5E7F6197187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E672F-947E-4507-B4D9-656B827C9E34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A11E8-ED6A-4E07-A858-F51F9C04D5E2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24D9B-AA1A-4FCD-8018-42B95259F9BE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/>
            <a:t>Jorge Sanz (Coordinador)</a:t>
          </a:r>
        </a:p>
      </dsp:txBody>
      <dsp:txXfrm>
        <a:off x="3720638" y="315702"/>
        <a:ext cx="3074323" cy="1537161"/>
      </dsp:txXfrm>
    </dsp:sp>
    <dsp:sp modelId="{4DB78893-4516-45B9-881C-E9093EB7CE7F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/>
            <a:t>Enrique Ruiz</a:t>
          </a:r>
        </a:p>
      </dsp:txBody>
      <dsp:txXfrm>
        <a:off x="706" y="2498473"/>
        <a:ext cx="3074323" cy="1537161"/>
      </dsp:txXfrm>
    </dsp:sp>
    <dsp:sp modelId="{A43AA3BE-F96C-4D9C-8446-5245ADFC42DD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/>
            <a:t>David Bustos</a:t>
          </a:r>
        </a:p>
      </dsp:txBody>
      <dsp:txXfrm>
        <a:off x="3720638" y="2498473"/>
        <a:ext cx="3074323" cy="1537161"/>
      </dsp:txXfrm>
    </dsp:sp>
    <dsp:sp modelId="{FC5BC421-C39A-4D94-BCE0-C35E7767544A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100" kern="1200"/>
            <a:t>Cheng Liang</a:t>
          </a:r>
        </a:p>
      </dsp:txBody>
      <dsp:txXfrm>
        <a:off x="7440570" y="2498473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B485-7938-43C6-89BB-19883346837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8BF-E5DF-4868-AA79-78B1CEFCAE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73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B485-7938-43C6-89BB-19883346837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8BF-E5DF-4868-AA79-78B1CEFCAE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19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B485-7938-43C6-89BB-19883346837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8BF-E5DF-4868-AA79-78B1CEFCAE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37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B485-7938-43C6-89BB-19883346837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8BF-E5DF-4868-AA79-78B1CEFCAE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740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B485-7938-43C6-89BB-19883346837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8BF-E5DF-4868-AA79-78B1CEFCAE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881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B485-7938-43C6-89BB-19883346837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8BF-E5DF-4868-AA79-78B1CEFCAE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82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B485-7938-43C6-89BB-19883346837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8BF-E5DF-4868-AA79-78B1CEFCAE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24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B485-7938-43C6-89BB-19883346837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8BF-E5DF-4868-AA79-78B1CEFCAE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32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B485-7938-43C6-89BB-19883346837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8BF-E5DF-4868-AA79-78B1CEFCAE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5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B485-7938-43C6-89BB-19883346837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8BF-E5DF-4868-AA79-78B1CEFCAE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72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B485-7938-43C6-89BB-19883346837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828BF-E5DF-4868-AA79-78B1CEFCAE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02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7B485-7938-43C6-89BB-198833468376}" type="datetimeFigureOut">
              <a:rPr lang="es-ES" smtClean="0"/>
              <a:t>17/03/2017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28BF-E5DF-4868-AA79-78B1CEFCAE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62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ERP </a:t>
            </a:r>
            <a:r>
              <a:rPr lang="es-ES" dirty="0" err="1"/>
              <a:t>Serves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GRUPO M3</a:t>
            </a:r>
          </a:p>
        </p:txBody>
      </p:sp>
    </p:spTree>
    <p:extLst>
      <p:ext uri="{BB962C8B-B14F-4D97-AF65-F5344CB8AC3E}">
        <p14:creationId xmlns:p14="http://schemas.microsoft.com/office/powerpoint/2010/main" val="306023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Equipo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167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ERP</a:t>
            </a:r>
          </a:p>
        </p:txBody>
      </p:sp>
      <p:pic>
        <p:nvPicPr>
          <p:cNvPr id="1028" name="Picture 4" descr="Resultado de imagen de que es un er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772" y="1690688"/>
            <a:ext cx="5278048" cy="43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31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 un ERP Open </a:t>
            </a:r>
            <a:r>
              <a:rPr lang="es-ES" dirty="0" err="1"/>
              <a:t>Source</a:t>
            </a:r>
            <a:r>
              <a:rPr lang="es-ES" dirty="0"/>
              <a:t>?</a:t>
            </a:r>
          </a:p>
        </p:txBody>
      </p:sp>
      <p:pic>
        <p:nvPicPr>
          <p:cNvPr id="2050" name="Picture 2" descr="Resultado de imagen de muñeco pensand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71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38200" y="2312085"/>
            <a:ext cx="35779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Personalización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Libertad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Ahorro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Comunidad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Actualizaciones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Auditoría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222867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11442" y="2322340"/>
            <a:ext cx="5864469" cy="3517740"/>
          </a:xfrm>
        </p:spPr>
        <p:txBody>
          <a:bodyPr>
            <a:normAutofit/>
          </a:bodyPr>
          <a:lstStyle/>
          <a:p>
            <a:r>
              <a:rPr lang="es-ES" dirty="0"/>
              <a:t>Código abierto</a:t>
            </a:r>
          </a:p>
          <a:p>
            <a:r>
              <a:rPr lang="es-ES" dirty="0"/>
              <a:t>Multiplataforma</a:t>
            </a:r>
          </a:p>
          <a:p>
            <a:r>
              <a:rPr lang="es-ES" dirty="0"/>
              <a:t>Fácil manejo</a:t>
            </a:r>
          </a:p>
          <a:p>
            <a:r>
              <a:rPr lang="es-ES" dirty="0"/>
              <a:t>Integración con otras aplicaciones</a:t>
            </a:r>
          </a:p>
          <a:p>
            <a:r>
              <a:rPr lang="es-ES" dirty="0"/>
              <a:t>Pagar por lo necesario</a:t>
            </a:r>
          </a:p>
          <a:p>
            <a:r>
              <a:rPr lang="es-ES" dirty="0"/>
              <a:t>Gratis</a:t>
            </a:r>
          </a:p>
        </p:txBody>
      </p:sp>
      <p:pic>
        <p:nvPicPr>
          <p:cNvPr id="3074" name="Picture 2" descr="Resultado de imagen de OD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843" y="139235"/>
            <a:ext cx="6032314" cy="194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506436" y="2300650"/>
            <a:ext cx="5673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Funciones integradas: ventas, CRM, gestión de proyectos, almacenes e inventarios, </a:t>
            </a:r>
            <a:r>
              <a:rPr lang="es-ES" sz="2800" dirty="0" err="1"/>
              <a:t>ecommerce</a:t>
            </a:r>
            <a:r>
              <a:rPr lang="es-ES" sz="2800" dirty="0"/>
              <a:t>, RRHH, contabilidad,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Paquete básico con opción de más 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Trabajo remoto por interfaz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Localización contable</a:t>
            </a:r>
          </a:p>
        </p:txBody>
      </p:sp>
    </p:spTree>
    <p:extLst>
      <p:ext uri="{BB962C8B-B14F-4D97-AF65-F5344CB8AC3E}">
        <p14:creationId xmlns:p14="http://schemas.microsoft.com/office/powerpoint/2010/main" val="59769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7861" y="2242784"/>
            <a:ext cx="5675142" cy="4448566"/>
          </a:xfrm>
        </p:spPr>
        <p:txBody>
          <a:bodyPr>
            <a:normAutofit/>
          </a:bodyPr>
          <a:lstStyle/>
          <a:p>
            <a:r>
              <a:rPr lang="es-ES" dirty="0"/>
              <a:t>Facilidad de uso e implementación</a:t>
            </a:r>
          </a:p>
          <a:p>
            <a:r>
              <a:rPr lang="es-ES" dirty="0"/>
              <a:t>Precio variable </a:t>
            </a:r>
          </a:p>
          <a:p>
            <a:r>
              <a:rPr lang="es-ES" dirty="0"/>
              <a:t>Interfaz web</a:t>
            </a:r>
          </a:p>
          <a:p>
            <a:r>
              <a:rPr lang="es-ES" dirty="0"/>
              <a:t>Adaptación a las necesidades</a:t>
            </a:r>
          </a:p>
          <a:p>
            <a:r>
              <a:rPr lang="es-ES" dirty="0"/>
              <a:t>Modularidad</a:t>
            </a:r>
          </a:p>
        </p:txBody>
      </p:sp>
      <p:pic>
        <p:nvPicPr>
          <p:cNvPr id="4100" name="Picture 4" descr="Resultado de imagen de openbrav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45" y="-91251"/>
            <a:ext cx="7284109" cy="223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160455" y="2242784"/>
            <a:ext cx="42632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Automatización de tareas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Adaptación de la interfaz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Código abierto</a:t>
            </a:r>
          </a:p>
        </p:txBody>
      </p:sp>
    </p:spTree>
    <p:extLst>
      <p:ext uri="{BB962C8B-B14F-4D97-AF65-F5344CB8AC3E}">
        <p14:creationId xmlns:p14="http://schemas.microsoft.com/office/powerpoint/2010/main" val="311309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Gratis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Sistema Operativo: Linux</a:t>
            </a:r>
          </a:p>
          <a:p>
            <a:r>
              <a:rPr lang="es-ES" dirty="0"/>
              <a:t>Máquina virtual: VMWare y Virtual Box</a:t>
            </a:r>
          </a:p>
          <a:p>
            <a:r>
              <a:rPr lang="es-ES" dirty="0"/>
              <a:t>BBDD: </a:t>
            </a:r>
            <a:r>
              <a:rPr lang="es-ES" dirty="0" err="1"/>
              <a:t>PostgreSQL</a:t>
            </a:r>
            <a:r>
              <a:rPr lang="es-ES" dirty="0"/>
              <a:t> y </a:t>
            </a:r>
            <a:r>
              <a:rPr lang="es-ES" dirty="0" err="1"/>
              <a:t>MySQL</a:t>
            </a:r>
            <a:endParaRPr lang="es-ES" dirty="0"/>
          </a:p>
          <a:p>
            <a:r>
              <a:rPr lang="es-ES" dirty="0"/>
              <a:t>Tutoriales YouTube de Python y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De pago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Sistema Operativo: Windows</a:t>
            </a:r>
          </a:p>
          <a:p>
            <a:r>
              <a:rPr lang="es-ES" dirty="0"/>
              <a:t>Máquina virtual: VMWare Workstation</a:t>
            </a:r>
          </a:p>
          <a:p>
            <a:r>
              <a:rPr lang="es-ES" dirty="0"/>
              <a:t>Python: SEED y </a:t>
            </a:r>
            <a:r>
              <a:rPr lang="es-ES" dirty="0" err="1"/>
              <a:t>Udemy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908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</a:t>
            </a:r>
            <a:r>
              <a:rPr lang="es-ES" dirty="0" err="1"/>
              <a:t>Openbravo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Gratis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Navegadores: Firefox, Chrome, </a:t>
            </a:r>
            <a:r>
              <a:rPr lang="es-ES" dirty="0" err="1"/>
              <a:t>Edge</a:t>
            </a:r>
            <a:r>
              <a:rPr lang="es-ES" dirty="0"/>
              <a:t> y Safari</a:t>
            </a:r>
          </a:p>
          <a:p>
            <a:r>
              <a:rPr lang="es-ES" dirty="0"/>
              <a:t>-Sistema Operativo: Linux y Solaris.</a:t>
            </a:r>
          </a:p>
          <a:p>
            <a:r>
              <a:rPr lang="es-ES" dirty="0"/>
              <a:t>-Bases de datos compatibles: </a:t>
            </a:r>
            <a:r>
              <a:rPr lang="es-ES" dirty="0" err="1"/>
              <a:t>PostgreSQL</a:t>
            </a:r>
            <a:r>
              <a:rPr lang="es-ES" dirty="0"/>
              <a:t> 9.3. o superior</a:t>
            </a:r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De pago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Sistema Operativo: Microsoft Windows y Mac OS X</a:t>
            </a:r>
          </a:p>
          <a:p>
            <a:r>
              <a:rPr lang="es-ES" dirty="0"/>
              <a:t>-Bases de datos compatibles: Oracle 12c</a:t>
            </a:r>
          </a:p>
        </p:txBody>
      </p:sp>
    </p:spTree>
    <p:extLst>
      <p:ext uri="{BB962C8B-B14F-4D97-AF65-F5344CB8AC3E}">
        <p14:creationId xmlns:p14="http://schemas.microsoft.com/office/powerpoint/2010/main" val="2090583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201</Words>
  <Application>Microsoft Office PowerPoint</Application>
  <PresentationFormat>Panorámica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ERP Serves</vt:lpstr>
      <vt:lpstr>Equipo</vt:lpstr>
      <vt:lpstr>Introducción al ERP</vt:lpstr>
      <vt:lpstr>¿Que es un ERP Open Source?</vt:lpstr>
      <vt:lpstr>Presentación de PowerPoint</vt:lpstr>
      <vt:lpstr>Presentación de PowerPoint</vt:lpstr>
      <vt:lpstr>Recursos Odoo</vt:lpstr>
      <vt:lpstr>Recursos Openbravo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Serves</dc:title>
  <dc:creator>Jorge Sanz Ruiz</dc:creator>
  <cp:lastModifiedBy>Jorge Sanz Ruiz</cp:lastModifiedBy>
  <cp:revision>9</cp:revision>
  <dcterms:created xsi:type="dcterms:W3CDTF">2017-03-17T15:09:01Z</dcterms:created>
  <dcterms:modified xsi:type="dcterms:W3CDTF">2017-03-17T16:20:45Z</dcterms:modified>
</cp:coreProperties>
</file>