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95" r:id="rId17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60A82-8FBC-4D00-AD05-78210EC47BC1}">
  <a:tblStyle styleId="{D5960A82-8FBC-4D00-AD05-78210EC47BC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79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13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3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59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89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74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95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18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sz="4800" b="1" i="0" u="none" strike="noStrike" cap="non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975516" y="624680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dirty="0"/>
              <a:t>GRUPO M3</a:t>
            </a: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428750"/>
            <a:ext cx="50196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519362"/>
            <a:ext cx="5019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Evaluación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los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s-ES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04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90675"/>
            <a:ext cx="5029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9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10" y="2289076"/>
            <a:ext cx="5038725" cy="1476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923" y="3765451"/>
            <a:ext cx="49911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19" y="1792605"/>
            <a:ext cx="5000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9600" dirty="0">
                <a:solidFill>
                  <a:schemeClr val="dk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00766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comparación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A: General</a:t>
            </a:r>
            <a:endParaRPr lang="es-ES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525963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b="1" dirty="0"/>
              <a:t>A.1: Nombre</a:t>
            </a:r>
          </a:p>
          <a:p>
            <a:pPr lvl="1"/>
            <a:r>
              <a:rPr lang="es-ES" i="1" dirty="0"/>
              <a:t> Nombre de la persona, institución o empresa que ha creado la herramienta</a:t>
            </a:r>
            <a:endParaRPr lang="es-ES" b="1" dirty="0"/>
          </a:p>
          <a:p>
            <a:r>
              <a:rPr lang="es-ES" b="1" dirty="0"/>
              <a:t> A.2: Precio</a:t>
            </a:r>
          </a:p>
          <a:p>
            <a:pPr lvl="1"/>
            <a:r>
              <a:rPr lang="es-ES" i="1" dirty="0"/>
              <a:t> Precio de adquisición del sistema</a:t>
            </a:r>
            <a:endParaRPr lang="es-ES" b="1" dirty="0"/>
          </a:p>
          <a:p>
            <a:r>
              <a:rPr lang="es-ES" b="1" dirty="0"/>
              <a:t> A.3: Cursos Gratuitos</a:t>
            </a:r>
          </a:p>
          <a:p>
            <a:pPr lvl="1"/>
            <a:r>
              <a:rPr lang="es-ES" i="1" dirty="0"/>
              <a:t> Precio de adquisición del sistema</a:t>
            </a:r>
            <a:endParaRPr lang="es-ES" b="1" dirty="0"/>
          </a:p>
          <a:p>
            <a:r>
              <a:rPr lang="es-ES" i="1" dirty="0"/>
              <a:t> </a:t>
            </a:r>
            <a:r>
              <a:rPr lang="es-ES" b="1" dirty="0"/>
              <a:t>A.4: Cursos No Gratuitos</a:t>
            </a:r>
          </a:p>
          <a:p>
            <a:pPr lvl="1"/>
            <a:r>
              <a:rPr lang="es-ES" i="1" dirty="0"/>
              <a:t> Precio de adquisición del sistema</a:t>
            </a:r>
          </a:p>
          <a:p>
            <a:pPr lvl="1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053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B: Nombre</a:t>
            </a:r>
            <a:endParaRPr lang="es-ES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525963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b="1" dirty="0"/>
              <a:t>B.1: Java</a:t>
            </a:r>
          </a:p>
          <a:p>
            <a:pPr lvl="1"/>
            <a:r>
              <a:rPr lang="es-ES" i="1" dirty="0"/>
              <a:t> Usa lenguaje Java en el código fuente</a:t>
            </a:r>
          </a:p>
          <a:p>
            <a:pPr lvl="1" indent="0">
              <a:buNone/>
            </a:pPr>
            <a:endParaRPr lang="es-ES" dirty="0"/>
          </a:p>
          <a:p>
            <a:r>
              <a:rPr lang="es-ES" i="1" dirty="0"/>
              <a:t> </a:t>
            </a:r>
            <a:r>
              <a:rPr lang="es-ES" b="1" dirty="0"/>
              <a:t>B.2: Python</a:t>
            </a:r>
          </a:p>
          <a:p>
            <a:pPr lvl="1"/>
            <a:r>
              <a:rPr lang="es-ES" i="1" dirty="0"/>
              <a:t> Usa lenguaje Java en el código fuente</a:t>
            </a:r>
          </a:p>
          <a:p>
            <a:pPr lvl="1" indent="0">
              <a:buNone/>
            </a:pPr>
            <a:endParaRPr lang="es-ES" dirty="0"/>
          </a:p>
          <a:p>
            <a:r>
              <a:rPr lang="es-ES" i="1" dirty="0"/>
              <a:t> </a:t>
            </a:r>
            <a:r>
              <a:rPr lang="es-ES" b="1" dirty="0"/>
              <a:t>B.3: C#</a:t>
            </a:r>
          </a:p>
          <a:p>
            <a:pPr lvl="1"/>
            <a:r>
              <a:rPr lang="es-ES" i="1" dirty="0"/>
              <a:t> Descripción: Usa lenguaje C# en el código fuente</a:t>
            </a:r>
            <a:endParaRPr lang="es-ES" dirty="0"/>
          </a:p>
          <a:p>
            <a:endParaRPr lang="es-ES" i="1" dirty="0"/>
          </a:p>
          <a:p>
            <a:endParaRPr lang="es-ES" i="1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359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Categoría C: Servidores Software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800600"/>
          </a:xfrm>
        </p:spPr>
        <p:txBody>
          <a:bodyPr/>
          <a:lstStyle/>
          <a:p>
            <a:r>
              <a:rPr lang="es-ES" b="1" dirty="0"/>
              <a:t> C.1: Oracle</a:t>
            </a:r>
          </a:p>
          <a:p>
            <a:pPr lvl="1"/>
            <a:r>
              <a:rPr lang="es-ES" i="1" dirty="0"/>
              <a:t> Compatibilidad con Oracle</a:t>
            </a:r>
            <a:endParaRPr lang="es-ES" dirty="0"/>
          </a:p>
          <a:p>
            <a:r>
              <a:rPr lang="es-ES" b="1" dirty="0"/>
              <a:t> C.2: </a:t>
            </a:r>
            <a:r>
              <a:rPr lang="es-ES" b="1" dirty="0" err="1"/>
              <a:t>PostgresSQL</a:t>
            </a:r>
            <a:endParaRPr lang="es-ES" b="1" dirty="0"/>
          </a:p>
          <a:p>
            <a:pPr lvl="1"/>
            <a:r>
              <a:rPr lang="es-ES" i="1" dirty="0"/>
              <a:t> Compatibilidad con </a:t>
            </a:r>
            <a:r>
              <a:rPr lang="es-ES" i="1" dirty="0" err="1"/>
              <a:t>PostgresSQL</a:t>
            </a:r>
            <a:endParaRPr lang="es-ES" dirty="0"/>
          </a:p>
          <a:p>
            <a:r>
              <a:rPr lang="es-ES" b="1" dirty="0"/>
              <a:t> C.3: </a:t>
            </a:r>
            <a:r>
              <a:rPr lang="es-ES" b="1" dirty="0" err="1"/>
              <a:t>MySQL</a:t>
            </a:r>
            <a:endParaRPr lang="es-ES" b="1" dirty="0"/>
          </a:p>
          <a:p>
            <a:pPr lvl="1"/>
            <a:r>
              <a:rPr lang="es-ES" i="1" dirty="0"/>
              <a:t> Compatibilidad con </a:t>
            </a:r>
            <a:r>
              <a:rPr lang="es-ES" i="1" dirty="0" err="1"/>
              <a:t>MySQL</a:t>
            </a:r>
            <a:endParaRPr lang="es-ES" dirty="0"/>
          </a:p>
          <a:p>
            <a:r>
              <a:rPr lang="es-ES" b="1" dirty="0"/>
              <a:t> C.4: Apache HTTP Server</a:t>
            </a:r>
          </a:p>
          <a:p>
            <a:pPr lvl="1"/>
            <a:r>
              <a:rPr lang="es-ES" i="1" dirty="0"/>
              <a:t> Compatibilidad con Apache HTTP Server</a:t>
            </a:r>
            <a:endParaRPr lang="es-ES" dirty="0"/>
          </a:p>
          <a:p>
            <a:r>
              <a:rPr lang="es-ES" b="1" dirty="0"/>
              <a:t> C.5: Java 2 SE</a:t>
            </a:r>
          </a:p>
          <a:p>
            <a:pPr lvl="1"/>
            <a:r>
              <a:rPr lang="es-ES" i="1" dirty="0"/>
              <a:t> Compatibilidad con Java 2 SE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152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Categoría D: Sistemas Operativos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7672"/>
            <a:ext cx="8376249" cy="4800600"/>
          </a:xfrm>
        </p:spPr>
        <p:txBody>
          <a:bodyPr/>
          <a:lstStyle/>
          <a:p>
            <a:r>
              <a:rPr lang="es-ES" b="1" dirty="0"/>
              <a:t> D.1: Windows</a:t>
            </a:r>
          </a:p>
          <a:p>
            <a:pPr lvl="1"/>
            <a:r>
              <a:rPr lang="es-ES" i="1" dirty="0"/>
              <a:t> Compatibilidad con Windows</a:t>
            </a:r>
          </a:p>
          <a:p>
            <a:pPr lvl="1"/>
            <a:endParaRPr lang="es-ES" dirty="0"/>
          </a:p>
          <a:p>
            <a:r>
              <a:rPr lang="es-ES" b="1" dirty="0"/>
              <a:t> D.2: Mac OS </a:t>
            </a:r>
          </a:p>
          <a:p>
            <a:pPr lvl="1"/>
            <a:r>
              <a:rPr lang="es-ES" i="1" dirty="0"/>
              <a:t> Compatibilidad con Mac Os</a:t>
            </a:r>
          </a:p>
          <a:p>
            <a:pPr lvl="1"/>
            <a:endParaRPr lang="es-ES" dirty="0"/>
          </a:p>
          <a:p>
            <a:r>
              <a:rPr lang="es-ES" b="1" dirty="0"/>
              <a:t> D.3: Linux</a:t>
            </a:r>
          </a:p>
          <a:p>
            <a:pPr lvl="1"/>
            <a:r>
              <a:rPr lang="es-ES" i="1" dirty="0"/>
              <a:t> Compatibilidad con Linux</a:t>
            </a:r>
          </a:p>
          <a:p>
            <a:pPr lvl="1"/>
            <a:endParaRPr lang="es-ES" dirty="0"/>
          </a:p>
          <a:p>
            <a:r>
              <a:rPr lang="es-ES" b="1" dirty="0"/>
              <a:t> D.4: Solaris</a:t>
            </a:r>
          </a:p>
          <a:p>
            <a:pPr lvl="1"/>
            <a:r>
              <a:rPr lang="es-ES" i="1" dirty="0"/>
              <a:t> Compatibilidad con Solaris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211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E: Usabilidad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7672"/>
            <a:ext cx="8376249" cy="4800600"/>
          </a:xfrm>
        </p:spPr>
        <p:txBody>
          <a:bodyPr/>
          <a:lstStyle/>
          <a:p>
            <a:r>
              <a:rPr lang="es-ES" b="1" dirty="0"/>
              <a:t> E.1: Edición de la Interfaz</a:t>
            </a:r>
          </a:p>
          <a:p>
            <a:pPr lvl="1"/>
            <a:r>
              <a:rPr lang="es-ES" i="1" dirty="0"/>
              <a:t> Personalización de la interfaz</a:t>
            </a:r>
          </a:p>
          <a:p>
            <a:pPr lvl="1"/>
            <a:endParaRPr lang="es-ES" dirty="0"/>
          </a:p>
          <a:p>
            <a:r>
              <a:rPr lang="es-ES" b="1" dirty="0"/>
              <a:t> E.2: Selección de módulos</a:t>
            </a:r>
          </a:p>
          <a:p>
            <a:pPr lvl="1"/>
            <a:r>
              <a:rPr lang="es-ES" i="1" dirty="0"/>
              <a:t> Elección de los módulos necesarios</a:t>
            </a:r>
          </a:p>
          <a:p>
            <a:pPr lvl="1"/>
            <a:endParaRPr lang="es-ES" dirty="0"/>
          </a:p>
          <a:p>
            <a:r>
              <a:rPr lang="es-ES" b="1" dirty="0"/>
              <a:t> E.3: Facilidad de uso</a:t>
            </a:r>
          </a:p>
          <a:p>
            <a:pPr lvl="1"/>
            <a:r>
              <a:rPr lang="es-ES" i="1" dirty="0"/>
              <a:t> Interfaz intuitiva</a:t>
            </a:r>
          </a:p>
          <a:p>
            <a:pPr lvl="1"/>
            <a:endParaRPr lang="es-ES" dirty="0"/>
          </a:p>
          <a:p>
            <a:r>
              <a:rPr lang="es-ES" b="1" dirty="0"/>
              <a:t> E.4: Actualización</a:t>
            </a:r>
          </a:p>
          <a:p>
            <a:pPr lvl="1"/>
            <a:r>
              <a:rPr lang="es-ES" i="1" dirty="0"/>
              <a:t> Mejores periódicas del sistema</a:t>
            </a:r>
            <a:endParaRPr lang="es-ES" dirty="0"/>
          </a:p>
          <a:p>
            <a:pPr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232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Evaluación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los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22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55" y="1478133"/>
            <a:ext cx="5029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276</Words>
  <Application>Microsoft Office PowerPoint</Application>
  <PresentationFormat>Presentación en pantalla (4:3)</PresentationFormat>
  <Paragraphs>82</Paragraphs>
  <Slides>16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 Black</vt:lpstr>
      <vt:lpstr>Calibri</vt:lpstr>
      <vt:lpstr>Arial</vt:lpstr>
      <vt:lpstr>Office Theme</vt:lpstr>
      <vt:lpstr>ERP Servers</vt:lpstr>
      <vt:lpstr>Criterios de comparación</vt:lpstr>
      <vt:lpstr>Categoría A: General</vt:lpstr>
      <vt:lpstr>Categoría B: Nombre</vt:lpstr>
      <vt:lpstr>Categoría C: Servidores Software</vt:lpstr>
      <vt:lpstr>Categoría D: Sistemas Operativos</vt:lpstr>
      <vt:lpstr>Categoría E: Usabilidad</vt:lpstr>
      <vt:lpstr>Evaluación de los criterios Odoo</vt:lpstr>
      <vt:lpstr>Odoo</vt:lpstr>
      <vt:lpstr>Odoo</vt:lpstr>
      <vt:lpstr>Odoo</vt:lpstr>
      <vt:lpstr>Evaluación de los criterios OpenBravo</vt:lpstr>
      <vt:lpstr>OpenBravo</vt:lpstr>
      <vt:lpstr>OpenBravo</vt:lpstr>
      <vt:lpstr>OpenBravo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Servers</dc:title>
  <dc:creator>Cheng Liang Sun</dc:creator>
  <cp:lastModifiedBy>Cheng Liang Sun</cp:lastModifiedBy>
  <cp:revision>30</cp:revision>
  <dcterms:modified xsi:type="dcterms:W3CDTF">2017-04-03T10:48:37Z</dcterms:modified>
</cp:coreProperties>
</file>