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96" r:id="rId4"/>
    <p:sldId id="297" r:id="rId5"/>
    <p:sldId id="298" r:id="rId6"/>
    <p:sldId id="299" r:id="rId7"/>
    <p:sldId id="300" r:id="rId8"/>
    <p:sldId id="295" r:id="rId9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60A82-8FBC-4D00-AD05-78210EC47BC1}">
  <a:tblStyle styleId="{D5960A82-8FBC-4D00-AD05-78210EC47BC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713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930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59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9899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5741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790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Arial Black"/>
              <a:buNone/>
              <a:defRPr sz="4800" b="1" i="0" u="none" strike="noStrike" cap="none">
                <a:solidFill>
                  <a:srgbClr val="D8D8D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3008313" cy="552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575050" y="1295400"/>
            <a:ext cx="5111750" cy="483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1905000"/>
            <a:ext cx="3008313" cy="4221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2156618" y="-404018"/>
            <a:ext cx="483076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 rot="5400000">
            <a:off x="5166516" y="2605881"/>
            <a:ext cx="498316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 rot="5400000">
            <a:off x="975516" y="624680"/>
            <a:ext cx="4983163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ERP Servers</a:t>
            </a:r>
            <a:endParaRPr lang="en-PH" sz="4000" dirty="0">
              <a:solidFill>
                <a:schemeClr val="dk1"/>
              </a:solidFill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PH" sz="2800" dirty="0"/>
              <a:t>GRUPO M3</a:t>
            </a:r>
            <a:br>
              <a:rPr lang="en-PH" sz="1800" dirty="0"/>
            </a:br>
            <a:br>
              <a:rPr lang="en-PH" sz="1800" dirty="0"/>
            </a:br>
            <a:endParaRPr lang="en-PH" sz="1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PH" sz="4000" dirty="0" err="1">
                <a:solidFill>
                  <a:schemeClr val="dk1"/>
                </a:solidFill>
              </a:rPr>
              <a:t>Criterios</a:t>
            </a:r>
            <a:r>
              <a:rPr lang="en-PH" sz="4000" dirty="0">
                <a:solidFill>
                  <a:schemeClr val="dk1"/>
                </a:solidFill>
              </a:rPr>
              <a:t> de </a:t>
            </a:r>
            <a:r>
              <a:rPr lang="en-PH" sz="4000" dirty="0" err="1">
                <a:solidFill>
                  <a:schemeClr val="dk1"/>
                </a:solidFill>
              </a:rPr>
              <a:t>comparación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dirty="0"/>
              <a:t>Categoría A: General</a:t>
            </a:r>
            <a:endParaRPr lang="es-ES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76249" cy="4525963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b="1" dirty="0"/>
              <a:t>A.1: Nombre</a:t>
            </a:r>
          </a:p>
          <a:p>
            <a:pPr lvl="1"/>
            <a:r>
              <a:rPr lang="es-ES" i="1" dirty="0"/>
              <a:t> Nombre de la persona, institución o empresa que ha creado la herramienta</a:t>
            </a:r>
            <a:endParaRPr lang="es-ES" b="1" dirty="0"/>
          </a:p>
          <a:p>
            <a:r>
              <a:rPr lang="es-ES" b="1" dirty="0"/>
              <a:t> A.2: Precio</a:t>
            </a:r>
          </a:p>
          <a:p>
            <a:pPr lvl="1"/>
            <a:r>
              <a:rPr lang="es-ES" i="1" dirty="0"/>
              <a:t> Precio de adquisición del sistema</a:t>
            </a:r>
            <a:endParaRPr lang="es-ES" b="1" dirty="0"/>
          </a:p>
          <a:p>
            <a:r>
              <a:rPr lang="es-ES" b="1" dirty="0"/>
              <a:t> A.3: Cursos Gratuitos</a:t>
            </a:r>
          </a:p>
          <a:p>
            <a:pPr lvl="1"/>
            <a:r>
              <a:rPr lang="es-ES" i="1" dirty="0"/>
              <a:t> Precio de adquisición del sistema</a:t>
            </a:r>
            <a:endParaRPr lang="es-ES" b="1" dirty="0"/>
          </a:p>
          <a:p>
            <a:r>
              <a:rPr lang="es-ES" i="1" dirty="0"/>
              <a:t> </a:t>
            </a:r>
            <a:r>
              <a:rPr lang="es-ES" b="1" dirty="0"/>
              <a:t>A.4: Cursos No Gratuitos</a:t>
            </a:r>
          </a:p>
          <a:p>
            <a:pPr lvl="1"/>
            <a:r>
              <a:rPr lang="es-ES" i="1" dirty="0"/>
              <a:t> Precio de adquisición del sistema</a:t>
            </a:r>
          </a:p>
          <a:p>
            <a:pPr lvl="1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053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dirty="0"/>
              <a:t>Categoría B: Nombre</a:t>
            </a:r>
            <a:endParaRPr lang="es-ES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76249" cy="4525963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b="1" dirty="0"/>
              <a:t>B.1: Java</a:t>
            </a:r>
          </a:p>
          <a:p>
            <a:pPr lvl="1"/>
            <a:r>
              <a:rPr lang="es-ES" i="1" dirty="0"/>
              <a:t> Usa lenguaje Java en el código fuente</a:t>
            </a:r>
          </a:p>
          <a:p>
            <a:pPr lvl="1" indent="0">
              <a:buNone/>
            </a:pPr>
            <a:endParaRPr lang="es-ES" dirty="0"/>
          </a:p>
          <a:p>
            <a:r>
              <a:rPr lang="es-ES" i="1" dirty="0"/>
              <a:t> </a:t>
            </a:r>
            <a:r>
              <a:rPr lang="es-ES" b="1" dirty="0"/>
              <a:t>B.2: Python</a:t>
            </a:r>
          </a:p>
          <a:p>
            <a:pPr lvl="1"/>
            <a:r>
              <a:rPr lang="es-ES" i="1" dirty="0"/>
              <a:t> Usa lenguaje Java en el código fuente</a:t>
            </a:r>
          </a:p>
          <a:p>
            <a:pPr lvl="1" indent="0">
              <a:buNone/>
            </a:pPr>
            <a:endParaRPr lang="es-ES" dirty="0"/>
          </a:p>
          <a:p>
            <a:r>
              <a:rPr lang="es-ES" i="1" dirty="0"/>
              <a:t> </a:t>
            </a:r>
            <a:r>
              <a:rPr lang="es-ES" b="1" dirty="0"/>
              <a:t>B.3: C#</a:t>
            </a:r>
          </a:p>
          <a:p>
            <a:pPr lvl="1"/>
            <a:r>
              <a:rPr lang="es-ES" i="1" dirty="0"/>
              <a:t> Descripción: Usa lenguaje C# en el código fuente</a:t>
            </a:r>
            <a:endParaRPr lang="es-ES" dirty="0"/>
          </a:p>
          <a:p>
            <a:endParaRPr lang="es-ES" i="1" dirty="0"/>
          </a:p>
          <a:p>
            <a:endParaRPr lang="es-ES" i="1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4359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3000" dirty="0"/>
              <a:t>Categoría C: Servidores Software</a:t>
            </a:r>
            <a:endParaRPr lang="es-ES" sz="3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76249" cy="4800600"/>
          </a:xfrm>
        </p:spPr>
        <p:txBody>
          <a:bodyPr/>
          <a:lstStyle/>
          <a:p>
            <a:r>
              <a:rPr lang="es-ES" b="1" dirty="0"/>
              <a:t> C.1: Oracle</a:t>
            </a:r>
          </a:p>
          <a:p>
            <a:pPr lvl="1"/>
            <a:r>
              <a:rPr lang="es-ES" i="1" dirty="0"/>
              <a:t> Compatibilidad con Oracle</a:t>
            </a:r>
            <a:endParaRPr lang="es-ES" dirty="0"/>
          </a:p>
          <a:p>
            <a:r>
              <a:rPr lang="es-ES" b="1" dirty="0"/>
              <a:t> C.2: </a:t>
            </a:r>
            <a:r>
              <a:rPr lang="es-ES" b="1" dirty="0" err="1"/>
              <a:t>PostgresSQL</a:t>
            </a:r>
            <a:endParaRPr lang="es-ES" b="1" dirty="0"/>
          </a:p>
          <a:p>
            <a:pPr lvl="1"/>
            <a:r>
              <a:rPr lang="es-ES" i="1" dirty="0"/>
              <a:t> Compatibilidad con </a:t>
            </a:r>
            <a:r>
              <a:rPr lang="es-ES" i="1" dirty="0" err="1"/>
              <a:t>PostgresSQL</a:t>
            </a:r>
            <a:endParaRPr lang="es-ES" dirty="0"/>
          </a:p>
          <a:p>
            <a:r>
              <a:rPr lang="es-ES" b="1" dirty="0"/>
              <a:t> C.3: </a:t>
            </a:r>
            <a:r>
              <a:rPr lang="es-ES" b="1" dirty="0" err="1"/>
              <a:t>MySQL</a:t>
            </a:r>
            <a:endParaRPr lang="es-ES" b="1" dirty="0"/>
          </a:p>
          <a:p>
            <a:pPr lvl="1"/>
            <a:r>
              <a:rPr lang="es-ES" i="1" dirty="0"/>
              <a:t> Compatibilidad con </a:t>
            </a:r>
            <a:r>
              <a:rPr lang="es-ES" i="1" dirty="0" err="1"/>
              <a:t>MySQL</a:t>
            </a:r>
            <a:endParaRPr lang="es-ES" dirty="0"/>
          </a:p>
          <a:p>
            <a:r>
              <a:rPr lang="es-ES" b="1" dirty="0"/>
              <a:t> C.4: Apache HTTP Server</a:t>
            </a:r>
          </a:p>
          <a:p>
            <a:pPr lvl="1"/>
            <a:r>
              <a:rPr lang="es-ES" i="1" dirty="0"/>
              <a:t> Compatibilidad con Apache HTTP Server</a:t>
            </a:r>
            <a:endParaRPr lang="es-ES" dirty="0"/>
          </a:p>
          <a:p>
            <a:r>
              <a:rPr lang="es-ES" b="1" dirty="0"/>
              <a:t> C.5: Java 2 SE</a:t>
            </a:r>
          </a:p>
          <a:p>
            <a:pPr lvl="1"/>
            <a:r>
              <a:rPr lang="es-ES" i="1" dirty="0"/>
              <a:t> Compatibilidad con Java 2 SE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2152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3000" dirty="0"/>
              <a:t>Categoría D: Sistemas Operativos</a:t>
            </a:r>
            <a:endParaRPr lang="es-ES" sz="3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27672"/>
            <a:ext cx="8376249" cy="4800600"/>
          </a:xfrm>
        </p:spPr>
        <p:txBody>
          <a:bodyPr/>
          <a:lstStyle/>
          <a:p>
            <a:r>
              <a:rPr lang="es-ES" b="1" dirty="0"/>
              <a:t> D.1: Windows</a:t>
            </a:r>
          </a:p>
          <a:p>
            <a:pPr lvl="1"/>
            <a:r>
              <a:rPr lang="es-ES" i="1" dirty="0"/>
              <a:t> Compatibilidad con Windows</a:t>
            </a:r>
          </a:p>
          <a:p>
            <a:pPr lvl="1"/>
            <a:endParaRPr lang="es-ES" dirty="0"/>
          </a:p>
          <a:p>
            <a:r>
              <a:rPr lang="es-ES" b="1" dirty="0"/>
              <a:t> D.2: Mac OS </a:t>
            </a:r>
          </a:p>
          <a:p>
            <a:pPr lvl="1"/>
            <a:r>
              <a:rPr lang="es-ES" i="1" dirty="0"/>
              <a:t> Compatibilidad con Mac Os</a:t>
            </a:r>
          </a:p>
          <a:p>
            <a:pPr lvl="1"/>
            <a:endParaRPr lang="es-ES" dirty="0"/>
          </a:p>
          <a:p>
            <a:r>
              <a:rPr lang="es-ES" b="1" dirty="0"/>
              <a:t> D.3: Linux</a:t>
            </a:r>
          </a:p>
          <a:p>
            <a:pPr lvl="1"/>
            <a:r>
              <a:rPr lang="es-ES" i="1" dirty="0"/>
              <a:t> Compatibilidad con Linux</a:t>
            </a:r>
          </a:p>
          <a:p>
            <a:pPr lvl="1"/>
            <a:endParaRPr lang="es-ES" dirty="0"/>
          </a:p>
          <a:p>
            <a:r>
              <a:rPr lang="es-ES" b="1" dirty="0"/>
              <a:t> D.4: Solaris</a:t>
            </a:r>
          </a:p>
          <a:p>
            <a:pPr lvl="1"/>
            <a:r>
              <a:rPr lang="es-ES" i="1" dirty="0"/>
              <a:t> Compatibilidad con Solaris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211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dirty="0"/>
              <a:t>Categoría E: Usabilidad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27672"/>
            <a:ext cx="8376249" cy="4800600"/>
          </a:xfrm>
        </p:spPr>
        <p:txBody>
          <a:bodyPr/>
          <a:lstStyle/>
          <a:p>
            <a:r>
              <a:rPr lang="es-ES" b="1" dirty="0"/>
              <a:t> E.1: Edición de la Interfaz</a:t>
            </a:r>
          </a:p>
          <a:p>
            <a:pPr lvl="1"/>
            <a:r>
              <a:rPr lang="es-ES" i="1" dirty="0"/>
              <a:t> Personalización de la interfaz</a:t>
            </a:r>
          </a:p>
          <a:p>
            <a:pPr lvl="1"/>
            <a:endParaRPr lang="es-ES" dirty="0"/>
          </a:p>
          <a:p>
            <a:r>
              <a:rPr lang="es-ES" b="1" dirty="0"/>
              <a:t> E.2: Selección de módulos</a:t>
            </a:r>
          </a:p>
          <a:p>
            <a:pPr lvl="1"/>
            <a:r>
              <a:rPr lang="es-ES" i="1" dirty="0"/>
              <a:t> Elección de los módulos necesarios</a:t>
            </a:r>
          </a:p>
          <a:p>
            <a:pPr lvl="1"/>
            <a:endParaRPr lang="es-ES" dirty="0"/>
          </a:p>
          <a:p>
            <a:r>
              <a:rPr lang="es-ES" b="1" dirty="0"/>
              <a:t> E.3: Facilidad de uso</a:t>
            </a:r>
          </a:p>
          <a:p>
            <a:pPr lvl="1"/>
            <a:r>
              <a:rPr lang="es-ES" i="1" dirty="0"/>
              <a:t> Interfaz intuitiva</a:t>
            </a:r>
          </a:p>
          <a:p>
            <a:pPr lvl="1"/>
            <a:endParaRPr lang="es-ES" dirty="0"/>
          </a:p>
          <a:p>
            <a:r>
              <a:rPr lang="es-ES" b="1" dirty="0"/>
              <a:t> E.4: Actualización</a:t>
            </a:r>
          </a:p>
          <a:p>
            <a:pPr lvl="1"/>
            <a:r>
              <a:rPr lang="es-ES" i="1" dirty="0"/>
              <a:t> Mejores periódicas del sistema</a:t>
            </a:r>
            <a:endParaRPr lang="es-ES" dirty="0"/>
          </a:p>
          <a:p>
            <a:pPr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1232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9600" dirty="0">
                <a:solidFill>
                  <a:schemeClr val="dk1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00766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3F3F3F"/>
      </a:dk1>
      <a:lt1>
        <a:srgbClr val="FFFFFF"/>
      </a:lt1>
      <a:dk2>
        <a:srgbClr val="464646"/>
      </a:dk2>
      <a:lt2>
        <a:srgbClr val="FFFFFF"/>
      </a:lt2>
      <a:accent1>
        <a:srgbClr val="595959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258</Words>
  <Application>Microsoft Office PowerPoint</Application>
  <PresentationFormat>Presentación en pantalla (4:3)</PresentationFormat>
  <Paragraphs>72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Office Theme</vt:lpstr>
      <vt:lpstr>ERP Servers</vt:lpstr>
      <vt:lpstr>Criterios de comparación</vt:lpstr>
      <vt:lpstr>Categoría A: General</vt:lpstr>
      <vt:lpstr>Categoría B: Nombre</vt:lpstr>
      <vt:lpstr>Categoría C: Servidores Software</vt:lpstr>
      <vt:lpstr>Categoría D: Sistemas Operativos</vt:lpstr>
      <vt:lpstr>Categoría E: Usabilidad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Servers</dc:title>
  <dc:creator>Cheng Liang Sun</dc:creator>
  <cp:lastModifiedBy>Enrique Ruiz</cp:lastModifiedBy>
  <cp:revision>28</cp:revision>
  <dcterms:modified xsi:type="dcterms:W3CDTF">2017-04-02T18:15:33Z</dcterms:modified>
</cp:coreProperties>
</file>