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95" r:id="rId1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13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3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9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89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4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95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1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28750"/>
            <a:ext cx="5019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19362"/>
            <a:ext cx="5019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s-ES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0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90675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2269512"/>
            <a:ext cx="5019675" cy="1457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726837"/>
            <a:ext cx="5038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9" y="1792605"/>
            <a:ext cx="500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comparación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A: General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A.1: Nombre</a:t>
            </a:r>
          </a:p>
          <a:p>
            <a:pPr lvl="1"/>
            <a:r>
              <a:rPr lang="es-ES" i="1" dirty="0"/>
              <a:t> Nombre de la persona, institución o empresa que ha creado la herramienta</a:t>
            </a:r>
            <a:endParaRPr lang="es-ES" b="1" dirty="0"/>
          </a:p>
          <a:p>
            <a:r>
              <a:rPr lang="es-ES" b="1" dirty="0"/>
              <a:t> A.2: Precio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b="1" dirty="0"/>
              <a:t> A.3: Cursos Gratuitos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i="1" dirty="0"/>
              <a:t> </a:t>
            </a:r>
            <a:r>
              <a:rPr lang="es-ES" b="1" dirty="0"/>
              <a:t>A.4: Cursos No Gratuitos</a:t>
            </a:r>
          </a:p>
          <a:p>
            <a:pPr lvl="1"/>
            <a:r>
              <a:rPr lang="es-ES" i="1" dirty="0"/>
              <a:t> Precio de adquisición del sistema</a:t>
            </a:r>
          </a:p>
          <a:p>
            <a:pPr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05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B: Nombre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B.1: Java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B.2: Python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B.3: C#</a:t>
            </a:r>
          </a:p>
          <a:p>
            <a:pPr lvl="1"/>
            <a:r>
              <a:rPr lang="es-ES" i="1" dirty="0"/>
              <a:t> Descripción: Usa lenguaje C# en el código fuente</a:t>
            </a:r>
            <a:endParaRPr lang="es-ES" dirty="0"/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35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C: Servidores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800600"/>
          </a:xfrm>
        </p:spPr>
        <p:txBody>
          <a:bodyPr/>
          <a:lstStyle/>
          <a:p>
            <a:r>
              <a:rPr lang="es-ES" b="1" dirty="0"/>
              <a:t> C.1: Oracle</a:t>
            </a:r>
          </a:p>
          <a:p>
            <a:pPr lvl="1"/>
            <a:r>
              <a:rPr lang="es-ES" i="1" dirty="0"/>
              <a:t> Compatibilidad con Oracle</a:t>
            </a:r>
            <a:endParaRPr lang="es-ES" dirty="0"/>
          </a:p>
          <a:p>
            <a:r>
              <a:rPr lang="es-ES" b="1" dirty="0"/>
              <a:t> C.2: </a:t>
            </a:r>
            <a:r>
              <a:rPr lang="es-ES" b="1" dirty="0" err="1"/>
              <a:t>PostgresSQL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PostgresSQL</a:t>
            </a:r>
            <a:endParaRPr lang="es-ES" dirty="0"/>
          </a:p>
          <a:p>
            <a:r>
              <a:rPr lang="es-ES" b="1" dirty="0"/>
              <a:t> C.3: </a:t>
            </a:r>
            <a:r>
              <a:rPr lang="es-ES" b="1" dirty="0" err="1"/>
              <a:t>MySQL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MySQL</a:t>
            </a:r>
            <a:endParaRPr lang="es-ES" dirty="0"/>
          </a:p>
          <a:p>
            <a:r>
              <a:rPr lang="es-ES" b="1" dirty="0"/>
              <a:t> C.4: Apache HTTP Server</a:t>
            </a:r>
          </a:p>
          <a:p>
            <a:pPr lvl="1"/>
            <a:r>
              <a:rPr lang="es-ES" i="1" dirty="0"/>
              <a:t> Compatibilidad con Apache HTTP Server</a:t>
            </a:r>
            <a:endParaRPr lang="es-ES" dirty="0"/>
          </a:p>
          <a:p>
            <a:r>
              <a:rPr lang="es-ES" b="1" dirty="0"/>
              <a:t> C.5: Java 2 SE</a:t>
            </a:r>
          </a:p>
          <a:p>
            <a:pPr lvl="1"/>
            <a:r>
              <a:rPr lang="es-ES" i="1" dirty="0"/>
              <a:t> Compatibilidad con Java 2 SE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152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D: Sistemas Operativos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D.1: Windows</a:t>
            </a:r>
          </a:p>
          <a:p>
            <a:pPr lvl="1"/>
            <a:r>
              <a:rPr lang="es-ES" i="1" dirty="0"/>
              <a:t> Compatibilidad con Windows</a:t>
            </a:r>
          </a:p>
          <a:p>
            <a:pPr lvl="1"/>
            <a:endParaRPr lang="es-ES" dirty="0"/>
          </a:p>
          <a:p>
            <a:r>
              <a:rPr lang="es-ES" b="1" dirty="0"/>
              <a:t> D.2: Mac OS </a:t>
            </a:r>
          </a:p>
          <a:p>
            <a:pPr lvl="1"/>
            <a:r>
              <a:rPr lang="es-ES" i="1" dirty="0"/>
              <a:t> Compatibilidad con Mac Os</a:t>
            </a:r>
          </a:p>
          <a:p>
            <a:pPr lvl="1"/>
            <a:endParaRPr lang="es-ES" dirty="0"/>
          </a:p>
          <a:p>
            <a:r>
              <a:rPr lang="es-ES" b="1" dirty="0"/>
              <a:t> D.3: Linux</a:t>
            </a:r>
          </a:p>
          <a:p>
            <a:pPr lvl="1"/>
            <a:r>
              <a:rPr lang="es-ES" i="1" dirty="0"/>
              <a:t> Compatibilidad con Linux</a:t>
            </a:r>
          </a:p>
          <a:p>
            <a:pPr lvl="1"/>
            <a:endParaRPr lang="es-ES" dirty="0"/>
          </a:p>
          <a:p>
            <a:r>
              <a:rPr lang="es-ES" b="1" dirty="0"/>
              <a:t> D.4: Solaris</a:t>
            </a:r>
          </a:p>
          <a:p>
            <a:pPr lvl="1"/>
            <a:r>
              <a:rPr lang="es-ES" i="1" dirty="0"/>
              <a:t> Compatibilidad con Solaris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21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E: Usabilidad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E.1: Edición de la Interfaz</a:t>
            </a:r>
          </a:p>
          <a:p>
            <a:pPr lvl="1"/>
            <a:r>
              <a:rPr lang="es-ES" i="1" dirty="0"/>
              <a:t> Personalización de la interfaz</a:t>
            </a:r>
          </a:p>
          <a:p>
            <a:pPr lvl="1"/>
            <a:endParaRPr lang="es-ES" dirty="0"/>
          </a:p>
          <a:p>
            <a:r>
              <a:rPr lang="es-ES" b="1" dirty="0"/>
              <a:t> E.2: Selección de módulos</a:t>
            </a:r>
          </a:p>
          <a:p>
            <a:pPr lvl="1"/>
            <a:r>
              <a:rPr lang="es-ES" i="1" dirty="0"/>
              <a:t> Elección de los módulos necesarios</a:t>
            </a:r>
          </a:p>
          <a:p>
            <a:pPr lvl="1"/>
            <a:endParaRPr lang="es-ES" dirty="0"/>
          </a:p>
          <a:p>
            <a:r>
              <a:rPr lang="es-ES" b="1" dirty="0"/>
              <a:t> E.3: Facilidad de uso</a:t>
            </a:r>
          </a:p>
          <a:p>
            <a:pPr lvl="1"/>
            <a:r>
              <a:rPr lang="es-ES" i="1" dirty="0"/>
              <a:t> Interfaz intuitiva</a:t>
            </a:r>
          </a:p>
          <a:p>
            <a:pPr lvl="1"/>
            <a:endParaRPr lang="es-ES" dirty="0"/>
          </a:p>
          <a:p>
            <a:r>
              <a:rPr lang="es-ES" b="1" dirty="0"/>
              <a:t> E.4: Actualización</a:t>
            </a:r>
          </a:p>
          <a:p>
            <a:pPr lvl="1"/>
            <a:r>
              <a:rPr lang="es-ES" i="1" dirty="0"/>
              <a:t> Mejores periódicas del sistema</a:t>
            </a:r>
            <a:endParaRPr lang="es-ES" dirty="0"/>
          </a:p>
          <a:p>
            <a:pPr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23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2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1478133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276</Words>
  <Application>Microsoft Office PowerPoint</Application>
  <PresentationFormat>Presentación en pantalla (4:3)</PresentationFormat>
  <Paragraphs>82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 Black</vt:lpstr>
      <vt:lpstr>Calibri</vt:lpstr>
      <vt:lpstr>Arial</vt:lpstr>
      <vt:lpstr>Office Theme</vt:lpstr>
      <vt:lpstr>ERP Servers</vt:lpstr>
      <vt:lpstr>Criterios de comparación</vt:lpstr>
      <vt:lpstr>Categoría A: General</vt:lpstr>
      <vt:lpstr>Categoría B: Nombre</vt:lpstr>
      <vt:lpstr>Categoría C: Servidores Software</vt:lpstr>
      <vt:lpstr>Categoría D: Sistemas Operativos</vt:lpstr>
      <vt:lpstr>Categoría E: Usabilidad</vt:lpstr>
      <vt:lpstr>Evaluación de los criterios Odoo</vt:lpstr>
      <vt:lpstr>Odoo</vt:lpstr>
      <vt:lpstr>Odoo</vt:lpstr>
      <vt:lpstr>Odoo</vt:lpstr>
      <vt:lpstr>Evaluación de los criterios OpenBravo</vt:lpstr>
      <vt:lpstr>OpenBravo</vt:lpstr>
      <vt:lpstr>OpenBravo</vt:lpstr>
      <vt:lpstr>OpenBravo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Cheng Liang Sun</cp:lastModifiedBy>
  <cp:revision>31</cp:revision>
  <dcterms:modified xsi:type="dcterms:W3CDTF">2017-04-03T11:38:19Z</dcterms:modified>
</cp:coreProperties>
</file>