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D6FE-DABD-429D-8F50-47E3ABD7E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Bullet Hell Dungeon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97371-EB37-497F-A832-76ADFBAF6C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Sarasua</a:t>
            </a:r>
          </a:p>
        </p:txBody>
      </p:sp>
    </p:spTree>
    <p:extLst>
      <p:ext uri="{BB962C8B-B14F-4D97-AF65-F5344CB8AC3E}">
        <p14:creationId xmlns:p14="http://schemas.microsoft.com/office/powerpoint/2010/main" val="117386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57A5-1670-45DF-9CFE-E4BD4207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F017-815A-4D56-ABDE-266ABA4A1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Made a Bullet Hell similar to Enter the </a:t>
            </a:r>
            <a:r>
              <a:rPr lang="en-US" dirty="0" err="1"/>
              <a:t>Gungeon</a:t>
            </a:r>
            <a:endParaRPr lang="en-US" dirty="0"/>
          </a:p>
          <a:p>
            <a:r>
              <a:rPr lang="en-US" dirty="0"/>
              <a:t>Moment to moment feels relatively polished</a:t>
            </a:r>
          </a:p>
          <a:p>
            <a:r>
              <a:rPr lang="en-US" dirty="0"/>
              <a:t>Wish I could have…</a:t>
            </a:r>
          </a:p>
          <a:p>
            <a:pPr lvl="1"/>
            <a:r>
              <a:rPr lang="en-US" dirty="0"/>
              <a:t>Implemented a third map</a:t>
            </a:r>
          </a:p>
          <a:p>
            <a:pPr lvl="1"/>
            <a:r>
              <a:rPr lang="en-US" dirty="0"/>
              <a:t>Polished enemy and weapon placement</a:t>
            </a:r>
          </a:p>
          <a:p>
            <a:pPr lvl="1"/>
            <a:r>
              <a:rPr lang="en-US" dirty="0"/>
              <a:t>Polished shooting even more</a:t>
            </a:r>
          </a:p>
          <a:p>
            <a:pPr lvl="1"/>
            <a:r>
              <a:rPr lang="en-US" dirty="0"/>
              <a:t>VFX on shooting</a:t>
            </a:r>
          </a:p>
          <a:p>
            <a:pPr lvl="1"/>
            <a:r>
              <a:rPr lang="en-US" dirty="0"/>
              <a:t>Polished enemy spawning</a:t>
            </a:r>
          </a:p>
          <a:p>
            <a:pPr lvl="1"/>
            <a:r>
              <a:rPr lang="en-US" dirty="0"/>
              <a:t>Added more customized bosses</a:t>
            </a:r>
          </a:p>
          <a:p>
            <a:pPr lvl="1"/>
            <a:r>
              <a:rPr lang="en-US" dirty="0"/>
              <a:t>Data driven even more</a:t>
            </a:r>
          </a:p>
        </p:txBody>
      </p:sp>
    </p:spTree>
    <p:extLst>
      <p:ext uri="{BB962C8B-B14F-4D97-AF65-F5344CB8AC3E}">
        <p14:creationId xmlns:p14="http://schemas.microsoft.com/office/powerpoint/2010/main" val="164944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C8F7-2D17-47C3-B0E2-7E158E33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397B-5876-4B8A-AF73-070D2DB5B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 on a milestone is the hardest part</a:t>
            </a:r>
          </a:p>
          <a:p>
            <a:r>
              <a:rPr lang="en-US" dirty="0"/>
              <a:t>Moment to moment gameplay trumps all other features</a:t>
            </a:r>
          </a:p>
          <a:p>
            <a:r>
              <a:rPr lang="en-US" dirty="0"/>
              <a:t>Lining up weapons and characters is hard</a:t>
            </a:r>
          </a:p>
          <a:p>
            <a:r>
              <a:rPr lang="en-US" dirty="0"/>
              <a:t>Playtesting would have helped</a:t>
            </a:r>
          </a:p>
          <a:p>
            <a:r>
              <a:rPr lang="en-US" dirty="0"/>
              <a:t>The more complicated the tile map, the more time consuming map building is</a:t>
            </a:r>
          </a:p>
          <a:p>
            <a:r>
              <a:rPr lang="en-US" dirty="0"/>
              <a:t>Working with an artist doesn’t solve all art problems</a:t>
            </a:r>
          </a:p>
          <a:p>
            <a:r>
              <a:rPr lang="en-US" dirty="0"/>
              <a:t>Really satisfying to iterate on a single feature with someone</a:t>
            </a:r>
          </a:p>
        </p:txBody>
      </p:sp>
    </p:spTree>
    <p:extLst>
      <p:ext uri="{BB962C8B-B14F-4D97-AF65-F5344CB8AC3E}">
        <p14:creationId xmlns:p14="http://schemas.microsoft.com/office/powerpoint/2010/main" val="85477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9B8D-18AF-4DC1-B6AA-335400C1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AFC11-B29E-483F-B910-A2424B759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matter the hours planned, only ~30 hours would get done per milestone</a:t>
            </a:r>
          </a:p>
          <a:p>
            <a:r>
              <a:rPr lang="en-US" dirty="0"/>
              <a:t>Quite inaccurate</a:t>
            </a:r>
          </a:p>
          <a:p>
            <a:r>
              <a:rPr lang="en-US" dirty="0"/>
              <a:t>Didn’t get better</a:t>
            </a:r>
          </a:p>
          <a:p>
            <a:pPr lvl="1"/>
            <a:r>
              <a:rPr lang="en-US" dirty="0"/>
              <a:t>Hoped I could implement features I was delaying but polish always reared its head</a:t>
            </a:r>
          </a:p>
          <a:p>
            <a:r>
              <a:rPr lang="en-US" dirty="0"/>
              <a:t>Plan to get playtest feedback early on to set the important goals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1004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</TotalTime>
  <Words>165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Bullet Hell Dungeon</vt:lpstr>
      <vt:lpstr>Results</vt:lpstr>
      <vt:lpstr>Insights and deep learning</vt:lpstr>
      <vt:lpstr>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Bullet Hell Dungeon</dc:title>
  <dc:creator>Jonathan Sarasua</dc:creator>
  <cp:lastModifiedBy>Jonathan Sarasua</cp:lastModifiedBy>
  <cp:revision>2</cp:revision>
  <dcterms:created xsi:type="dcterms:W3CDTF">2020-07-21T05:59:13Z</dcterms:created>
  <dcterms:modified xsi:type="dcterms:W3CDTF">2020-07-21T06:15:35Z</dcterms:modified>
</cp:coreProperties>
</file>