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3532-B827-4C12-881B-A7381B213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79618-526E-4CA1-8DCA-D4ADB64BA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10397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ABD2-C683-4CC0-B3F6-65844838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Playing Your Cards Right: The Hierarchical Portfolio Search AI of ‘</a:t>
            </a:r>
            <a:r>
              <a:rPr lang="en-US" dirty="0" err="1"/>
              <a:t>Prismata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E0B-962C-4853-A987-D6105891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David Churchill</a:t>
            </a:r>
          </a:p>
          <a:p>
            <a:r>
              <a:rPr lang="en-US" dirty="0"/>
              <a:t>Needed AI for new player tutorial but also experienced players</a:t>
            </a:r>
          </a:p>
          <a:p>
            <a:r>
              <a:rPr lang="en-US" dirty="0"/>
              <a:t>Modular design for patches</a:t>
            </a:r>
          </a:p>
          <a:p>
            <a:r>
              <a:rPr lang="en-US" dirty="0"/>
              <a:t>Strategy Game Complexity is hard for heuristics</a:t>
            </a:r>
          </a:p>
        </p:txBody>
      </p:sp>
    </p:spTree>
    <p:extLst>
      <p:ext uri="{BB962C8B-B14F-4D97-AF65-F5344CB8AC3E}">
        <p14:creationId xmlns:p14="http://schemas.microsoft.com/office/powerpoint/2010/main" val="331388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ABD2-C683-4CC0-B3F6-65844838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Playing Your Cards Right: The Hierarchical Portfolio Search AI of ‘</a:t>
            </a:r>
            <a:r>
              <a:rPr lang="en-US" dirty="0" err="1"/>
              <a:t>Prismata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E0B-962C-4853-A987-D6105891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 Player function returns a “part” of a move for each game phase</a:t>
            </a:r>
          </a:p>
          <a:p>
            <a:r>
              <a:rPr lang="en-US" dirty="0"/>
              <a:t>In </a:t>
            </a:r>
            <a:r>
              <a:rPr lang="en-US" dirty="0" err="1"/>
              <a:t>Prismata</a:t>
            </a:r>
            <a:r>
              <a:rPr lang="en-US" dirty="0"/>
              <a:t> a PPF would be Buy Attacks in Buy phase</a:t>
            </a:r>
          </a:p>
          <a:p>
            <a:r>
              <a:rPr lang="en-US" dirty="0"/>
              <a:t>In </a:t>
            </a:r>
            <a:r>
              <a:rPr lang="en-US" dirty="0" err="1"/>
              <a:t>Starcraft</a:t>
            </a:r>
            <a:r>
              <a:rPr lang="en-US" dirty="0"/>
              <a:t>, each unit could have its own portfolio</a:t>
            </a:r>
          </a:p>
          <a:p>
            <a:r>
              <a:rPr lang="en-US" dirty="0"/>
              <a:t>HPS</a:t>
            </a:r>
          </a:p>
          <a:p>
            <a:pPr lvl="1"/>
            <a:r>
              <a:rPr lang="en-US" dirty="0"/>
              <a:t>Portfolio</a:t>
            </a:r>
          </a:p>
          <a:p>
            <a:pPr lvl="2"/>
            <a:r>
              <a:rPr lang="en-US" dirty="0"/>
              <a:t>Made of Partial Player Functions</a:t>
            </a:r>
          </a:p>
          <a:p>
            <a:pPr lvl="1"/>
            <a:r>
              <a:rPr lang="en-US" dirty="0"/>
              <a:t>Game State</a:t>
            </a:r>
          </a:p>
          <a:p>
            <a:pPr lvl="1"/>
            <a:r>
              <a:rPr lang="en-US" dirty="0"/>
              <a:t>High Level Search Algorithm (MCTS, Alpha Beta, Random,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ABD2-C683-4CC0-B3F6-65844838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Playing Your Cards Right: The Hierarchical Portfolio Search AI of ‘</a:t>
            </a:r>
            <a:r>
              <a:rPr lang="en-US" dirty="0" err="1"/>
              <a:t>Prismata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E0B-962C-4853-A987-D6105891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Designer Friendly: Can tweak portfolios easily</a:t>
            </a:r>
          </a:p>
          <a:p>
            <a:r>
              <a:rPr lang="en-US" dirty="0"/>
              <a:t>Search isn’t limited to game behavior as in QA testing</a:t>
            </a:r>
          </a:p>
          <a:p>
            <a:r>
              <a:rPr lang="en-US" dirty="0"/>
              <a:t>Protects from emergent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B9D2-A8AF-441E-984A-DCC3F7C0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Riot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9B74-EE7A-4871-8D6E-A24B16FB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Gameplay Programmer on </a:t>
            </a:r>
            <a:r>
              <a:rPr lang="en-US" dirty="0" err="1"/>
              <a:t>Teamfight</a:t>
            </a:r>
            <a:r>
              <a:rPr lang="en-US" dirty="0"/>
              <a:t> Tactics (TFT)</a:t>
            </a:r>
          </a:p>
          <a:p>
            <a:r>
              <a:rPr lang="en-US" dirty="0"/>
              <a:t>TFT has no AI but it could easily add one</a:t>
            </a:r>
          </a:p>
          <a:p>
            <a:r>
              <a:rPr lang="en-US" dirty="0"/>
              <a:t>AI could be used to test and balance TFT</a:t>
            </a:r>
          </a:p>
          <a:p>
            <a:r>
              <a:rPr lang="en-US" dirty="0"/>
              <a:t>AI could show if a degenerate strategy exists</a:t>
            </a:r>
          </a:p>
        </p:txBody>
      </p:sp>
    </p:spTree>
    <p:extLst>
      <p:ext uri="{BB962C8B-B14F-4D97-AF65-F5344CB8AC3E}">
        <p14:creationId xmlns:p14="http://schemas.microsoft.com/office/powerpoint/2010/main" val="126307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62F4-E7FC-415B-BEA1-0FB6788D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E9C1-591E-42F7-9F4F-2DC97116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testing done for </a:t>
            </a:r>
            <a:r>
              <a:rPr lang="en-US" dirty="0" err="1"/>
              <a:t>Teamfight</a:t>
            </a:r>
            <a:r>
              <a:rPr lang="en-US" dirty="0"/>
              <a:t> Tactics?</a:t>
            </a:r>
          </a:p>
          <a:p>
            <a:r>
              <a:rPr lang="en-US" dirty="0"/>
              <a:t>How challenging would an AI be for </a:t>
            </a:r>
            <a:r>
              <a:rPr lang="en-US" dirty="0" err="1"/>
              <a:t>Teamfight</a:t>
            </a:r>
            <a:r>
              <a:rPr lang="en-US" dirty="0"/>
              <a:t> Tactics?</a:t>
            </a:r>
          </a:p>
          <a:p>
            <a:r>
              <a:rPr lang="en-US" dirty="0"/>
              <a:t>What do you think of breaking up each area of choice into its own portfolio?</a:t>
            </a:r>
          </a:p>
          <a:p>
            <a:r>
              <a:rPr lang="en-US" dirty="0"/>
              <a:t>Do you think HPS would be useful for testing at different skill levels?</a:t>
            </a:r>
          </a:p>
          <a:p>
            <a:r>
              <a:rPr lang="en-US" dirty="0"/>
              <a:t>Could you use HPS for patch balancing?</a:t>
            </a:r>
          </a:p>
        </p:txBody>
      </p:sp>
    </p:spTree>
    <p:extLst>
      <p:ext uri="{BB962C8B-B14F-4D97-AF65-F5344CB8AC3E}">
        <p14:creationId xmlns:p14="http://schemas.microsoft.com/office/powerpoint/2010/main" val="181677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0E27-9C46-4BCA-871F-430DCF9A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FCFC-7610-4FBB-8AC3-D50DE788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Graduating Master’s Student at SMU Guildhall in Game dev</a:t>
            </a:r>
          </a:p>
          <a:p>
            <a:r>
              <a:rPr lang="en-US" dirty="0"/>
              <a:t>Thesis on using MCTS for hidden information deckbuilding game (similar to </a:t>
            </a:r>
            <a:r>
              <a:rPr lang="en-US" dirty="0" err="1"/>
              <a:t>tft</a:t>
            </a:r>
            <a:r>
              <a:rPr lang="en-US" dirty="0"/>
              <a:t>)</a:t>
            </a:r>
          </a:p>
          <a:p>
            <a:r>
              <a:rPr lang="en-US" dirty="0"/>
              <a:t>Worked on multiple games that made it to Steam</a:t>
            </a:r>
          </a:p>
          <a:p>
            <a:pPr lvl="1"/>
            <a:r>
              <a:rPr lang="en-US" dirty="0" err="1"/>
              <a:t>HaberDashers</a:t>
            </a:r>
            <a:r>
              <a:rPr lang="en-US" dirty="0"/>
              <a:t>, Crystal Call</a:t>
            </a:r>
          </a:p>
          <a:p>
            <a:r>
              <a:rPr lang="en-US" dirty="0"/>
              <a:t>Love of strategy games and boardgames</a:t>
            </a:r>
          </a:p>
          <a:p>
            <a:pPr lvl="1"/>
            <a:r>
              <a:rPr lang="en-US" dirty="0"/>
              <a:t>Interested in the development of these games and how to improve them</a:t>
            </a:r>
          </a:p>
          <a:p>
            <a:r>
              <a:rPr lang="en-US" dirty="0"/>
              <a:t>Played League of Legends, TFT, and Mechs vs Minions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399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93</TotalTime>
  <Words>313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Elevator pitch</vt:lpstr>
      <vt:lpstr>Playing Your Cards Right: The Hierarchical Portfolio Search AI of ‘Prismata’</vt:lpstr>
      <vt:lpstr>Playing Your Cards Right: The Hierarchical Portfolio Search AI of ‘Prismata’</vt:lpstr>
      <vt:lpstr>Playing Your Cards Right: The Hierarchical Portfolio Search AI of ‘Prismata’</vt:lpstr>
      <vt:lpstr>Riot Games</vt:lpstr>
      <vt:lpstr>Starter Questions</vt:lpstr>
      <vt:lpstr>Elevator 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pitch</dc:title>
  <dc:creator>Jonathan Sarasua</dc:creator>
  <cp:lastModifiedBy>Jonathan Sarasua</cp:lastModifiedBy>
  <cp:revision>11</cp:revision>
  <dcterms:created xsi:type="dcterms:W3CDTF">2020-07-20T23:49:42Z</dcterms:created>
  <dcterms:modified xsi:type="dcterms:W3CDTF">2020-07-21T01:23:20Z</dcterms:modified>
</cp:coreProperties>
</file>