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terthegungeon.gamepedia.com/Cult_of_the_Gundead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enterthegungeon.gamepedia.com/Enter_the_Gungeon_Wik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1C0-D92B-4AE7-8BC3-EF1467D6D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 Hell Dungeon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0F3E-2BC6-4AA1-B5F5-E639BE2F1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23945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E638-81AF-463B-A386-67B26BF5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Gameplay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6BD0824-4FA3-4753-ABC4-68B8C28A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4785744" cy="3649133"/>
          </a:xfrm>
        </p:spPr>
        <p:txBody>
          <a:bodyPr>
            <a:normAutofit/>
          </a:bodyPr>
          <a:lstStyle/>
          <a:p>
            <a:r>
              <a:rPr lang="en-US" dirty="0"/>
              <a:t>Lots of bullets</a:t>
            </a:r>
          </a:p>
          <a:p>
            <a:r>
              <a:rPr lang="en-US" dirty="0"/>
              <a:t>Lots of guns</a:t>
            </a:r>
          </a:p>
          <a:p>
            <a:r>
              <a:rPr lang="en-US" dirty="0"/>
              <a:t>Somehow dodge everything</a:t>
            </a:r>
          </a:p>
          <a:p>
            <a:r>
              <a:rPr lang="en-US" dirty="0"/>
              <a:t>Win</a:t>
            </a:r>
          </a:p>
          <a:p>
            <a:r>
              <a:rPr lang="en-US" dirty="0"/>
              <a:t>Incursion on Super Steroids</a:t>
            </a:r>
          </a:p>
        </p:txBody>
      </p:sp>
      <p:pic>
        <p:nvPicPr>
          <p:cNvPr id="8" name="Picture 7" descr="A picture containing grass, ball, player, black&#10;&#10;Description automatically generated">
            <a:extLst>
              <a:ext uri="{FF2B5EF4-FFF2-40B4-BE49-F238E27FC236}">
                <a16:creationId xmlns:a16="http://schemas.microsoft.com/office/drawing/2014/main" id="{E8E2ECDA-9BEA-451E-9C21-799EF767A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44213" y="740526"/>
            <a:ext cx="3732140" cy="211487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 descr="A view of a building&#10;&#10;Description automatically generated">
            <a:extLst>
              <a:ext uri="{FF2B5EF4-FFF2-40B4-BE49-F238E27FC236}">
                <a16:creationId xmlns:a16="http://schemas.microsoft.com/office/drawing/2014/main" id="{CAE8005F-E530-4A6C-A9C1-761BD1A56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81731" y="680440"/>
            <a:ext cx="3799145" cy="21370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picture containing building, outdoor, light, traffic&#10;&#10;Description automatically generated">
            <a:extLst>
              <a:ext uri="{FF2B5EF4-FFF2-40B4-BE49-F238E27FC236}">
                <a16:creationId xmlns:a16="http://schemas.microsoft.com/office/drawing/2014/main" id="{3C10D1FF-1710-4253-BE9C-7B63C23175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19132" y="3448508"/>
            <a:ext cx="4962030" cy="279114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C36D3-25C6-47A5-B63F-F3C2FC093A02}"/>
              </a:ext>
            </a:extLst>
          </p:cNvPr>
          <p:cNvSpPr txBox="1"/>
          <p:nvPr/>
        </p:nvSpPr>
        <p:spPr>
          <a:xfrm>
            <a:off x="9751908" y="6870700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terthegungeon.gamepedia.com/Enter_the_Gungeon_Wik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C8BD3-45C6-4C2E-9BF1-B1CE11D0F27C}"/>
              </a:ext>
            </a:extLst>
          </p:cNvPr>
          <p:cNvSpPr txBox="1"/>
          <p:nvPr/>
        </p:nvSpPr>
        <p:spPr>
          <a:xfrm>
            <a:off x="7299117" y="687070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terthegungeon.gamepedia.com/Enter_the_Gungeon_Wik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Milestone 1</a:t>
            </a:r>
          </a:p>
          <a:p>
            <a:pPr lvl="1"/>
            <a:r>
              <a:rPr lang="en-US" dirty="0"/>
              <a:t>Create the data driven actors, weapons, bullets, etc. and allow the player to walk around and shoot</a:t>
            </a:r>
          </a:p>
          <a:p>
            <a:pPr lvl="1"/>
            <a:r>
              <a:rPr lang="en-US" dirty="0"/>
              <a:t>Focus on building architecture</a:t>
            </a:r>
          </a:p>
          <a:p>
            <a:r>
              <a:rPr lang="en-US" dirty="0"/>
              <a:t>Milestone 2</a:t>
            </a:r>
          </a:p>
          <a:p>
            <a:pPr lvl="1"/>
            <a:r>
              <a:rPr lang="en-US" dirty="0"/>
              <a:t>Build out first playable level with smarter AI and a final boss</a:t>
            </a:r>
          </a:p>
          <a:p>
            <a:pPr lvl="1"/>
            <a:r>
              <a:rPr lang="en-US" dirty="0"/>
              <a:t>Implement a HUD and dodge mechanic</a:t>
            </a:r>
          </a:p>
          <a:p>
            <a:r>
              <a:rPr lang="en-US" dirty="0"/>
              <a:t>Milestone 3</a:t>
            </a:r>
          </a:p>
          <a:p>
            <a:pPr lvl="1"/>
            <a:r>
              <a:rPr lang="en-US" dirty="0"/>
              <a:t>Add audio to everything</a:t>
            </a:r>
          </a:p>
          <a:p>
            <a:pPr lvl="1"/>
            <a:r>
              <a:rPr lang="en-US" dirty="0"/>
              <a:t>Finish out maps and add weapons</a:t>
            </a:r>
          </a:p>
          <a:p>
            <a:pPr lvl="1"/>
            <a:r>
              <a:rPr lang="en-US" dirty="0"/>
              <a:t>Add transitions for death, completing levels, etc.</a:t>
            </a:r>
          </a:p>
          <a:p>
            <a:r>
              <a:rPr lang="en-US" dirty="0"/>
              <a:t>Final deliverable</a:t>
            </a:r>
          </a:p>
          <a:p>
            <a:pPr lvl="1"/>
            <a:r>
              <a:rPr lang="en-US" dirty="0"/>
              <a:t>Fix everything</a:t>
            </a:r>
          </a:p>
          <a:p>
            <a:pPr lvl="1"/>
            <a:r>
              <a:rPr lang="en-US" dirty="0"/>
              <a:t>Polish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4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Bullet Hell Dungeon</vt:lpstr>
      <vt:lpstr>Gameplay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 Dungeon</dc:title>
  <dc:creator>Jonathan Sarasua</dc:creator>
  <cp:lastModifiedBy>Jonathan Sarasua</cp:lastModifiedBy>
  <cp:revision>2</cp:revision>
  <dcterms:created xsi:type="dcterms:W3CDTF">2020-06-01T04:39:18Z</dcterms:created>
  <dcterms:modified xsi:type="dcterms:W3CDTF">2020-06-01T04:48:59Z</dcterms:modified>
</cp:coreProperties>
</file>