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dominionstrategy.com/index.php/Big_money" TargetMode="External"/><Relationship Id="rId2" Type="http://schemas.openxmlformats.org/officeDocument/2006/relationships/hyperlink" Target="https://pdfs.semanticscholar.org/28b6/ada13e948cfaee4af5138ee667d404eb01a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ame-ais-with-minimax-and-monte-carlo-tree-search-af2a177361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0EEB-F9E5-4826-9BE8-CCE9CA45C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Deckbuilding AI Using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E73D0-2510-414D-8CD7-DDDBE2192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15367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75F-E164-4A2D-822D-AC3E3EC5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FA65-A45A-4D1E-A515-2B8C8D8A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Building Dominion board game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Restricted to 2 players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cards in both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edition to remove some of the more complicated options</a:t>
            </a:r>
          </a:p>
          <a:p>
            <a:pPr>
              <a:lnSpc>
                <a:spcPct val="90000"/>
              </a:lnSpc>
            </a:pPr>
            <a:r>
              <a:rPr lang="en-US" dirty="0"/>
              <a:t>Simple state machine AIs to use as a test bed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“Big Money” and “Single Witch” [2]</a:t>
            </a:r>
          </a:p>
          <a:p>
            <a:pPr>
              <a:lnSpc>
                <a:spcPct val="90000"/>
              </a:lnSpc>
            </a:pPr>
            <a:r>
              <a:rPr lang="en-US" dirty="0"/>
              <a:t>AI using Monte Carlo Tree Search (MCTS)</a:t>
            </a:r>
          </a:p>
          <a:p>
            <a:pPr>
              <a:lnSpc>
                <a:spcPct val="90000"/>
              </a:lnSpc>
            </a:pPr>
            <a:r>
              <a:rPr lang="en-US" dirty="0"/>
              <a:t>Playable game against all 3 of </a:t>
            </a:r>
            <a:r>
              <a:rPr lang="en-US"/>
              <a:t>these AIs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Simulation mode with number of games, what AI, and tweaks to MCTS</a:t>
            </a:r>
          </a:p>
        </p:txBody>
      </p:sp>
      <p:pic>
        <p:nvPicPr>
          <p:cNvPr id="5" name="Picture 4" descr="A bunch of different items that are on display&#10;&#10;Description automatically generated">
            <a:extLst>
              <a:ext uri="{FF2B5EF4-FFF2-40B4-BE49-F238E27FC236}">
                <a16:creationId xmlns:a16="http://schemas.microsoft.com/office/drawing/2014/main" id="{06CD7348-61F9-48A7-840C-4F651780B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r="1646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DA362-E093-4194-A305-C872224F9F96}"/>
              </a:ext>
            </a:extLst>
          </p:cNvPr>
          <p:cNvSpPr txBox="1"/>
          <p:nvPr/>
        </p:nvSpPr>
        <p:spPr>
          <a:xfrm>
            <a:off x="6096000" y="5889522"/>
            <a:ext cx="194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1: Dominion cards [5]</a:t>
            </a:r>
          </a:p>
        </p:txBody>
      </p:sp>
    </p:spTree>
    <p:extLst>
      <p:ext uri="{BB962C8B-B14F-4D97-AF65-F5344CB8AC3E}">
        <p14:creationId xmlns:p14="http://schemas.microsoft.com/office/powerpoint/2010/main" val="27180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C27FF-0B3C-4F89-BB13-4F4B731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Interface – Human Vs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DE9B-16CD-4552-BF8F-E4C711D2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All mouse controls</a:t>
            </a:r>
          </a:p>
          <a:p>
            <a:pPr lvl="1">
              <a:buFont typeface="Arial"/>
              <a:buChar char="•"/>
            </a:pPr>
            <a:r>
              <a:rPr lang="en-US" dirty="0"/>
              <a:t>Hearthstone</a:t>
            </a:r>
          </a:p>
          <a:p>
            <a:pPr>
              <a:buFont typeface="Arial"/>
              <a:buChar char="•"/>
            </a:pPr>
            <a:r>
              <a:rPr lang="en-US" dirty="0"/>
              <a:t>Click and Drag to play cards</a:t>
            </a:r>
          </a:p>
          <a:p>
            <a:pPr>
              <a:buFont typeface="Arial"/>
              <a:buChar char="•"/>
            </a:pPr>
            <a:r>
              <a:rPr lang="en-US" dirty="0"/>
              <a:t>Next Phase/End Turn</a:t>
            </a:r>
          </a:p>
          <a:p>
            <a:pPr>
              <a:buFont typeface="Arial"/>
              <a:buChar char="•"/>
            </a:pPr>
            <a:r>
              <a:rPr lang="en-US" dirty="0"/>
              <a:t>Current Money</a:t>
            </a:r>
          </a:p>
          <a:p>
            <a:pPr>
              <a:buFont typeface="Arial"/>
              <a:buChar char="•"/>
            </a:pPr>
            <a:r>
              <a:rPr lang="en-US" dirty="0"/>
              <a:t>Actions Remaining</a:t>
            </a:r>
          </a:p>
          <a:p>
            <a:pPr>
              <a:buFont typeface="Arial"/>
              <a:buChar char="•"/>
            </a:pPr>
            <a:r>
              <a:rPr lang="en-US" dirty="0"/>
              <a:t>Buys Remaining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3E794E1-CF1E-4262-BA5F-8AD9A2D561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/>
          <a:stretch/>
        </p:blipFill>
        <p:spPr>
          <a:xfrm>
            <a:off x="5189904" y="2065867"/>
            <a:ext cx="6400012" cy="41443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B565C-4838-404B-8D1D-23C4076D3485}"/>
              </a:ext>
            </a:extLst>
          </p:cNvPr>
          <p:cNvSpPr txBox="1"/>
          <p:nvPr/>
        </p:nvSpPr>
        <p:spPr>
          <a:xfrm>
            <a:off x="5189904" y="6281215"/>
            <a:ext cx="182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2:  In game mockup</a:t>
            </a:r>
          </a:p>
        </p:txBody>
      </p:sp>
    </p:spTree>
    <p:extLst>
      <p:ext uri="{BB962C8B-B14F-4D97-AF65-F5344CB8AC3E}">
        <p14:creationId xmlns:p14="http://schemas.microsoft.com/office/powerpoint/2010/main" val="64896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C27FF-0B3C-4F89-BB13-4F4B731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Interface – Simulation Mode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DE9B-16CD-4552-BF8F-E4C711D2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Choose two AIs between Big Money, Single Witch, and the variations of MCTS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MCTS Variations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Upper Confidence Bounds (UCB) vs Upper Confidence Bounds Applied To Trees (UCT) [3]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Exploration constant (C) changing for UCT [3]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Opponent move assumptions ( Random, Big Money, Single Witch 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Results of games played shown on screen and to text file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B0A1CE4-DE7D-421C-BB66-69A36EF2B0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/>
          <a:stretch/>
        </p:blipFill>
        <p:spPr>
          <a:xfrm>
            <a:off x="6198830" y="1500678"/>
            <a:ext cx="5447070" cy="35272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917B2-1056-4316-9FF7-6E0525212F4F}"/>
              </a:ext>
            </a:extLst>
          </p:cNvPr>
          <p:cNvSpPr txBox="1"/>
          <p:nvPr/>
        </p:nvSpPr>
        <p:spPr>
          <a:xfrm>
            <a:off x="6198830" y="5027941"/>
            <a:ext cx="2933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3: Simulation Mode in game mockup</a:t>
            </a:r>
          </a:p>
        </p:txBody>
      </p:sp>
    </p:spTree>
    <p:extLst>
      <p:ext uri="{BB962C8B-B14F-4D97-AF65-F5344CB8AC3E}">
        <p14:creationId xmlns:p14="http://schemas.microsoft.com/office/powerpoint/2010/main" val="7722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521EC95-4ABD-4D6D-9DD7-32BD6643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1223654"/>
            <a:ext cx="6811326" cy="4410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67E04D-F86E-4502-83B5-6E7E4657F13E}"/>
              </a:ext>
            </a:extLst>
          </p:cNvPr>
          <p:cNvSpPr txBox="1"/>
          <p:nvPr/>
        </p:nvSpPr>
        <p:spPr>
          <a:xfrm>
            <a:off x="2690337" y="5634345"/>
            <a:ext cx="292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4: Results screen of Simulation Mode</a:t>
            </a:r>
          </a:p>
        </p:txBody>
      </p:sp>
    </p:spTree>
    <p:extLst>
      <p:ext uri="{BB962C8B-B14F-4D97-AF65-F5344CB8AC3E}">
        <p14:creationId xmlns:p14="http://schemas.microsoft.com/office/powerpoint/2010/main" val="3413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4B1F-4AAC-4DE8-868C-DF497A16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AI State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E4B3-6ED1-4514-A5FF-B0CAD6FEF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Money</a:t>
            </a:r>
            <a:r>
              <a:rPr lang="en-US" sz="1200" dirty="0"/>
              <a:t>[2]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282A1-D2C9-492F-8319-2D9D40069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(Money &gt;= 8) Buy Province</a:t>
            </a:r>
          </a:p>
          <a:p>
            <a:r>
              <a:rPr lang="en-US" dirty="0"/>
              <a:t>Else if( Money &gt;= 6 ) Buy Gold</a:t>
            </a:r>
          </a:p>
          <a:p>
            <a:r>
              <a:rPr lang="en-US" dirty="0"/>
              <a:t>Else if( Money &gt;= 3 ) Buy Silver</a:t>
            </a:r>
          </a:p>
          <a:p>
            <a:r>
              <a:rPr lang="en-US" dirty="0"/>
              <a:t>Else End Turn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13121-A66C-4892-9756-B00BCBDC5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Witch</a:t>
            </a:r>
            <a:r>
              <a:rPr lang="en-US" sz="1200" dirty="0"/>
              <a:t>[2]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C89D9-BA28-4C5A-9618-CE460A654C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If( !</a:t>
            </a:r>
            <a:r>
              <a:rPr lang="en-US" dirty="0" err="1"/>
              <a:t>DoesHaveAWitch</a:t>
            </a:r>
            <a:r>
              <a:rPr lang="en-US" dirty="0"/>
              <a:t> &amp;&amp; Money &gt;= 5 ) Buy Witch</a:t>
            </a:r>
          </a:p>
          <a:p>
            <a:r>
              <a:rPr lang="en-US" dirty="0"/>
              <a:t>Else </a:t>
            </a:r>
            <a:r>
              <a:rPr lang="en-US" dirty="0" err="1"/>
              <a:t>BigMoney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B0FC-278C-484A-89E0-C080DCEA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Functionality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6529-C68D-4F03-AFEA-2BCB9809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4340716"/>
          </a:xfrm>
        </p:spPr>
        <p:txBody>
          <a:bodyPr>
            <a:normAutofit/>
          </a:bodyPr>
          <a:lstStyle/>
          <a:p>
            <a:r>
              <a:rPr lang="en-US" dirty="0"/>
              <a:t>Use chance nodes for random elements like what cards are drawn, played [4]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UCB or UCT</a:t>
            </a:r>
          </a:p>
          <a:p>
            <a:pPr lvl="2"/>
            <a:r>
              <a:rPr lang="en-US" dirty="0"/>
              <a:t>Expose exploration parameter [3]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Assume random moves</a:t>
            </a:r>
          </a:p>
          <a:p>
            <a:pPr lvl="1"/>
            <a:r>
              <a:rPr lang="en-US" dirty="0"/>
              <a:t>Assume you and/or opponent follows Single Witch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14A1C5-6C67-4875-8114-58BB3265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991615"/>
            <a:ext cx="6095593" cy="27125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574CA-02A5-4D97-A299-4DAA8E28C19D}"/>
              </a:ext>
            </a:extLst>
          </p:cNvPr>
          <p:cNvSpPr txBox="1"/>
          <p:nvPr/>
        </p:nvSpPr>
        <p:spPr>
          <a:xfrm>
            <a:off x="5289752" y="4798503"/>
            <a:ext cx="179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5: MCTS Phases [6]</a:t>
            </a:r>
          </a:p>
        </p:txBody>
      </p:sp>
    </p:spTree>
    <p:extLst>
      <p:ext uri="{BB962C8B-B14F-4D97-AF65-F5344CB8AC3E}">
        <p14:creationId xmlns:p14="http://schemas.microsoft.com/office/powerpoint/2010/main" val="280883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1976-1763-4F4D-9283-3CA508D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Mastery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4E5A-BF00-40C9-A910-1292FFCE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Playable Game for anyone to play against my AI algorithm</a:t>
            </a:r>
          </a:p>
          <a:p>
            <a:r>
              <a:rPr lang="en-US" dirty="0"/>
              <a:t>Compare results of MCTS against Big Money and Single Witch State Machines</a:t>
            </a:r>
          </a:p>
          <a:p>
            <a:r>
              <a:rPr lang="en-US" dirty="0"/>
              <a:t>Compare results of different versions of MCTS where selection/simulation method are changed</a:t>
            </a:r>
          </a:p>
          <a:p>
            <a:r>
              <a:rPr lang="en-US" dirty="0"/>
              <a:t>Compare my results against results against the results of other AIs against Single Witch</a:t>
            </a:r>
          </a:p>
          <a:p>
            <a:pPr lvl="1"/>
            <a:r>
              <a:rPr lang="en-US" dirty="0"/>
              <a:t>MCTS using UCB won 68.5% of games against Single Witch [1]</a:t>
            </a:r>
          </a:p>
        </p:txBody>
      </p:sp>
    </p:spTree>
    <p:extLst>
      <p:ext uri="{BB962C8B-B14F-4D97-AF65-F5344CB8AC3E}">
        <p14:creationId xmlns:p14="http://schemas.microsoft.com/office/powerpoint/2010/main" val="45247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D988-2CA5-46A8-8D3C-16DABD8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65A9-21BE-4CFC-97AC-C960B6A3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72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	J. V. Jansen and R.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Tollisen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"An AI for Dominion Based on Monte-Carlo Methods," 2 June 2014. [Online].		 Available: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https://pdfs.semanticscholar.org/28b6/ada13e948cfaee4af5138ee667d404eb01ac.pdf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 [Accessed 9 July 2020].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	"Big Money," 20 October 2018. [Online]. Available: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http://wiki.dominionstrategy.com/index.php/Big_money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 [Accessed 9 July 2020].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	P.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"Game AIs with Minimax and Monte Carlo Tree Search," 3 April 2019. [Online]. Available:			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https://towardsdatascience.com/game-ais-with-minimax-and-monte-carlo-tree-search-af2a177361b0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 [Accessed 9 July 2020].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Expectiminimax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," Wikipedia, 21 April 2020. [Online]. Available:									 https://en.wikipedia.org/wiki/Expectiminimax. [Accessed 9 July 2020].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	Board Game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2019. [Online]. Available: https://www.boardgamehalv.com/dominion-review/. [Accessed	 July 2020].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	"How Does Monte Carlo Search Tree work?," Stack Overflow, June 2017. [Online]. Available:				https://stackoverflow.com/questions/44230911/how-does-monte-carlo-search-tree-work. [Accessed July	 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665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Deckbuilding AI Using Monte Carlo Tree Search</vt:lpstr>
      <vt:lpstr>Overview</vt:lpstr>
      <vt:lpstr>Interface – Human Vs AI</vt:lpstr>
      <vt:lpstr>Interface – Simulation Mode</vt:lpstr>
      <vt:lpstr>PowerPoint Presentation</vt:lpstr>
      <vt:lpstr>Functionality AI State Machines</vt:lpstr>
      <vt:lpstr>Functionality MCTS</vt:lpstr>
      <vt:lpstr>Showing Mastery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Deckbuilding AI Using Monte Carlo Tree Search</dc:title>
  <dc:creator>Jonathan Sarasua</dc:creator>
  <cp:lastModifiedBy>Jonathan Sarasua</cp:lastModifiedBy>
  <cp:revision>25</cp:revision>
  <dcterms:created xsi:type="dcterms:W3CDTF">2020-07-17T05:34:04Z</dcterms:created>
  <dcterms:modified xsi:type="dcterms:W3CDTF">2020-07-20T14:31:20Z</dcterms:modified>
</cp:coreProperties>
</file>