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11C0-D92B-4AE7-8BC3-EF1467D6D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Bullet Hell Dungeon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D0F3E-2BC6-4AA1-B5F5-E639BE2F1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Sarasua</a:t>
            </a:r>
          </a:p>
        </p:txBody>
      </p:sp>
    </p:spTree>
    <p:extLst>
      <p:ext uri="{BB962C8B-B14F-4D97-AF65-F5344CB8AC3E}">
        <p14:creationId xmlns:p14="http://schemas.microsoft.com/office/powerpoint/2010/main" val="239457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C7A-F6BE-45ED-9D5A-66EEFA1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C0A-B20F-4904-A124-1B8741AD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Milestone 3 goal</a:t>
            </a:r>
          </a:p>
          <a:p>
            <a:pPr lvl="1"/>
            <a:r>
              <a:rPr lang="en-US" dirty="0"/>
              <a:t>Implement HUD</a:t>
            </a:r>
          </a:p>
          <a:p>
            <a:pPr lvl="1"/>
            <a:r>
              <a:rPr lang="en-US" dirty="0"/>
              <a:t>Add menu with buttons</a:t>
            </a:r>
          </a:p>
          <a:p>
            <a:pPr lvl="1"/>
            <a:r>
              <a:rPr lang="en-US" dirty="0"/>
              <a:t>Add audio</a:t>
            </a:r>
          </a:p>
          <a:p>
            <a:pPr lvl="1"/>
            <a:r>
              <a:rPr lang="en-US" dirty="0"/>
              <a:t>Build out levels 2 and 3</a:t>
            </a:r>
          </a:p>
          <a:p>
            <a:pPr lvl="2"/>
            <a:r>
              <a:rPr lang="en-US" dirty="0"/>
              <a:t>Unique bosses on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Room locking</a:t>
            </a:r>
          </a:p>
          <a:p>
            <a:pPr lvl="1"/>
            <a:r>
              <a:rPr lang="en-US" dirty="0"/>
              <a:t>Audio controls</a:t>
            </a:r>
          </a:p>
          <a:p>
            <a:r>
              <a:rPr lang="en-US" dirty="0"/>
              <a:t>Achievements</a:t>
            </a:r>
          </a:p>
          <a:p>
            <a:pPr lvl="1"/>
            <a:r>
              <a:rPr lang="en-US" dirty="0"/>
              <a:t>Implemented HUD</a:t>
            </a:r>
          </a:p>
          <a:p>
            <a:pPr lvl="1"/>
            <a:r>
              <a:rPr lang="en-US" dirty="0"/>
              <a:t>Tiling for map 1</a:t>
            </a:r>
          </a:p>
          <a:p>
            <a:pPr lvl="1"/>
            <a:r>
              <a:rPr lang="en-US" dirty="0"/>
              <a:t>Implemented menus</a:t>
            </a:r>
          </a:p>
          <a:p>
            <a:pPr lvl="1"/>
            <a:r>
              <a:rPr lang="en-US" dirty="0"/>
              <a:t>Implemented Audio</a:t>
            </a:r>
          </a:p>
        </p:txBody>
      </p:sp>
    </p:spTree>
    <p:extLst>
      <p:ext uri="{BB962C8B-B14F-4D97-AF65-F5344CB8AC3E}">
        <p14:creationId xmlns:p14="http://schemas.microsoft.com/office/powerpoint/2010/main" val="36833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C7A-F6BE-45ED-9D5A-66EEFA1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3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C0A-B20F-4904-A124-1B8741AD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419600"/>
          </a:xfrm>
        </p:spPr>
        <p:txBody>
          <a:bodyPr>
            <a:normAutofit/>
          </a:bodyPr>
          <a:lstStyle/>
          <a:p>
            <a:r>
              <a:rPr lang="en-US" dirty="0"/>
              <a:t>Hours</a:t>
            </a:r>
          </a:p>
          <a:p>
            <a:pPr lvl="1"/>
            <a:r>
              <a:rPr lang="en-US" dirty="0"/>
              <a:t>Original estimate: 37.5</a:t>
            </a:r>
          </a:p>
          <a:p>
            <a:pPr lvl="1"/>
            <a:r>
              <a:rPr lang="en-US" dirty="0"/>
              <a:t>End estimate: 30.5</a:t>
            </a:r>
          </a:p>
          <a:p>
            <a:pPr lvl="1"/>
            <a:r>
              <a:rPr lang="en-US" dirty="0"/>
              <a:t>Actual completed: 29.5</a:t>
            </a:r>
          </a:p>
          <a:p>
            <a:pPr lvl="1"/>
            <a:r>
              <a:rPr lang="en-US" dirty="0"/>
              <a:t>Removed Task Hours: 18.5</a:t>
            </a:r>
          </a:p>
          <a:p>
            <a:pPr lvl="1"/>
            <a:r>
              <a:rPr lang="en-US" dirty="0"/>
              <a:t>Unplanned Task Hours: 11</a:t>
            </a:r>
          </a:p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Have level making pipeline done before moving to second/third maps</a:t>
            </a:r>
          </a:p>
          <a:p>
            <a:pPr lvl="1"/>
            <a:r>
              <a:rPr lang="en-US" dirty="0"/>
              <a:t>Lining up actors and weapons is hard</a:t>
            </a:r>
          </a:p>
          <a:p>
            <a:pPr lvl="1"/>
            <a:r>
              <a:rPr lang="en-US" dirty="0"/>
              <a:t>Polish is better than features</a:t>
            </a:r>
          </a:p>
        </p:txBody>
      </p:sp>
    </p:spTree>
    <p:extLst>
      <p:ext uri="{BB962C8B-B14F-4D97-AF65-F5344CB8AC3E}">
        <p14:creationId xmlns:p14="http://schemas.microsoft.com/office/powerpoint/2010/main" val="321986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C7A-F6BE-45ED-9D5A-66EEFA1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DeliVERable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C0A-B20F-4904-A124-1B8741AD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419600"/>
          </a:xfrm>
        </p:spPr>
        <p:txBody>
          <a:bodyPr>
            <a:normAutofit/>
          </a:bodyPr>
          <a:lstStyle/>
          <a:p>
            <a:r>
              <a:rPr lang="en-US" dirty="0"/>
              <a:t>Implement weapon VFX</a:t>
            </a:r>
          </a:p>
          <a:p>
            <a:r>
              <a:rPr lang="en-US" dirty="0"/>
              <a:t>Finish UI Audio Controls</a:t>
            </a:r>
          </a:p>
          <a:p>
            <a:r>
              <a:rPr lang="en-US" dirty="0"/>
              <a:t>Build out levels 2 and 3 with bosses</a:t>
            </a:r>
          </a:p>
          <a:p>
            <a:r>
              <a:rPr lang="en-US" dirty="0"/>
              <a:t>Fix current bugs</a:t>
            </a:r>
          </a:p>
          <a:p>
            <a:r>
              <a:rPr lang="en-US" dirty="0"/>
              <a:t>Polish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46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119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Bullet Hell Dungeon</vt:lpstr>
      <vt:lpstr>Milestone 3</vt:lpstr>
      <vt:lpstr>Milestone 3 Analysis</vt:lpstr>
      <vt:lpstr>Final DeliVERable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 Hell Dungeon</dc:title>
  <dc:creator>Jonathan Sarasua</dc:creator>
  <cp:lastModifiedBy>Jonathan Sarasua</cp:lastModifiedBy>
  <cp:revision>11</cp:revision>
  <dcterms:created xsi:type="dcterms:W3CDTF">2020-06-01T04:39:18Z</dcterms:created>
  <dcterms:modified xsi:type="dcterms:W3CDTF">2020-07-13T05:29:08Z</dcterms:modified>
</cp:coreProperties>
</file>