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3" r:id="rId5"/>
    <p:sldId id="268" r:id="rId6"/>
    <p:sldId id="257" r:id="rId7"/>
    <p:sldId id="258" r:id="rId8"/>
    <p:sldId id="269" r:id="rId9"/>
    <p:sldId id="259" r:id="rId10"/>
    <p:sldId id="260" r:id="rId11"/>
    <p:sldId id="270" r:id="rId12"/>
    <p:sldId id="265" r:id="rId13"/>
    <p:sldId id="264" r:id="rId14"/>
    <p:sldId id="261" r:id="rId15"/>
    <p:sldId id="274" r:id="rId16"/>
    <p:sldId id="275" r:id="rId17"/>
    <p:sldId id="271" r:id="rId18"/>
    <p:sldId id="282" r:id="rId19"/>
    <p:sldId id="272" r:id="rId20"/>
    <p:sldId id="276" r:id="rId21"/>
    <p:sldId id="283" r:id="rId22"/>
    <p:sldId id="279" r:id="rId23"/>
    <p:sldId id="280" r:id="rId24"/>
    <p:sldId id="281" r:id="rId25"/>
    <p:sldId id="278" r:id="rId26"/>
    <p:sldId id="273" r:id="rId27"/>
    <p:sldId id="277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BF36-7477-47AF-83F3-EBA36F4F9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Dominion AI using Monte </a:t>
            </a:r>
            <a:r>
              <a:rPr lang="en-US" dirty="0" err="1"/>
              <a:t>carlo</a:t>
            </a:r>
            <a:r>
              <a:rPr lang="en-US" dirty="0"/>
              <a:t> tree search (</a:t>
            </a:r>
            <a:r>
              <a:rPr lang="en-US" dirty="0" err="1"/>
              <a:t>mcts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CC7F4-732E-48D8-A6F5-00D3CABA6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83518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520E-D76E-4C23-BF7A-6FF3A32B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88D7-4E43-44B4-973D-B45DFA2F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334069" cy="4024125"/>
          </a:xfrm>
        </p:spPr>
        <p:txBody>
          <a:bodyPr/>
          <a:lstStyle/>
          <a:p>
            <a:r>
              <a:rPr lang="en-US" dirty="0"/>
              <a:t>How to win:</a:t>
            </a:r>
          </a:p>
          <a:p>
            <a:pPr lvl="1"/>
            <a:r>
              <a:rPr lang="en-US" dirty="0"/>
              <a:t>Have more victory points from Green cards</a:t>
            </a:r>
          </a:p>
          <a:p>
            <a:pPr lvl="1"/>
            <a:endParaRPr lang="en-US" dirty="0"/>
          </a:p>
          <a:p>
            <a:r>
              <a:rPr lang="en-US" dirty="0"/>
              <a:t>Game Ends when:</a:t>
            </a:r>
          </a:p>
          <a:p>
            <a:pPr lvl="1"/>
            <a:r>
              <a:rPr lang="en-US" dirty="0"/>
              <a:t>3 of the piles are exhausted OR</a:t>
            </a:r>
          </a:p>
          <a:p>
            <a:pPr lvl="1"/>
            <a:r>
              <a:rPr lang="en-US" dirty="0"/>
              <a:t>Province pile is exhausted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F8E84-AB74-4BE1-8F88-D49863EF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95" y="2194560"/>
            <a:ext cx="6337205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0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79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646D-2A80-404C-AA27-07FDC85D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State machine test 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7E92-B671-4FFB-9035-6B05C2BB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Money</a:t>
            </a:r>
          </a:p>
          <a:p>
            <a:pPr lvl="1"/>
            <a:r>
              <a:rPr lang="en-US" dirty="0"/>
              <a:t>Baseline</a:t>
            </a:r>
          </a:p>
          <a:p>
            <a:r>
              <a:rPr lang="en-US" dirty="0"/>
              <a:t>Single Witch</a:t>
            </a:r>
          </a:p>
          <a:p>
            <a:r>
              <a:rPr lang="en-US" dirty="0"/>
              <a:t>Double Witch</a:t>
            </a:r>
          </a:p>
          <a:p>
            <a:r>
              <a:rPr lang="en-US" dirty="0"/>
              <a:t>Sarasua1</a:t>
            </a:r>
          </a:p>
        </p:txBody>
      </p:sp>
    </p:spTree>
    <p:extLst>
      <p:ext uri="{BB962C8B-B14F-4D97-AF65-F5344CB8AC3E}">
        <p14:creationId xmlns:p14="http://schemas.microsoft.com/office/powerpoint/2010/main" val="140199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27F6-4564-42B5-9C66-DB1EFCE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Base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FE6A-E278-4C02-A6A7-759B344B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  <a:p>
            <a:pPr lvl="1"/>
            <a:r>
              <a:rPr lang="en-US" dirty="0"/>
              <a:t>0% </a:t>
            </a:r>
            <a:r>
              <a:rPr lang="en-US" dirty="0" err="1"/>
              <a:t>winrate</a:t>
            </a:r>
            <a:r>
              <a:rPr lang="en-US" dirty="0"/>
              <a:t> against Big Money</a:t>
            </a:r>
          </a:p>
          <a:p>
            <a:pPr lvl="1"/>
            <a:r>
              <a:rPr lang="en-US" dirty="0"/>
              <a:t>Sadness</a:t>
            </a:r>
          </a:p>
        </p:txBody>
      </p:sp>
    </p:spTree>
    <p:extLst>
      <p:ext uri="{BB962C8B-B14F-4D97-AF65-F5344CB8AC3E}">
        <p14:creationId xmlns:p14="http://schemas.microsoft.com/office/powerpoint/2010/main" val="35346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5A213-7661-4642-A954-F441993F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How to tweak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1203-B05F-4681-BEA8-81470126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500"/>
              <a:t>Selection</a:t>
            </a:r>
          </a:p>
          <a:p>
            <a:pPr lvl="1"/>
            <a:r>
              <a:rPr lang="en-US" sz="1500"/>
              <a:t>Change exploration parameter (C) in UCT</a:t>
            </a:r>
          </a:p>
          <a:p>
            <a:pPr lvl="1"/>
            <a:r>
              <a:rPr lang="en-US" sz="1500"/>
              <a:t>Add a victory point nudge to handle any move winning/losing</a:t>
            </a:r>
          </a:p>
          <a:p>
            <a:r>
              <a:rPr lang="en-US" sz="1500"/>
              <a:t>Expansion</a:t>
            </a:r>
          </a:p>
          <a:p>
            <a:pPr lvl="1"/>
            <a:r>
              <a:rPr lang="en-US" sz="1500"/>
              <a:t>Can expand over only a subset of moves chosen from heuristics to reduce branching factor</a:t>
            </a:r>
          </a:p>
          <a:p>
            <a:r>
              <a:rPr lang="en-US" sz="1500"/>
              <a:t>Simulation</a:t>
            </a:r>
          </a:p>
          <a:p>
            <a:pPr lvl="1"/>
            <a:r>
              <a:rPr lang="en-US" sz="1500"/>
              <a:t>Can use a heuristic to simulate</a:t>
            </a:r>
          </a:p>
          <a:p>
            <a:pPr lvl="1"/>
            <a:r>
              <a:rPr lang="en-US" sz="1500"/>
              <a:t>Can use heuristic but sometimes choose random (epsilon heuristic)</a:t>
            </a:r>
          </a:p>
        </p:txBody>
      </p:sp>
      <p:pic>
        <p:nvPicPr>
          <p:cNvPr id="7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57B0D9-DEA6-411B-919B-DA1EC925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028701"/>
            <a:ext cx="6533501" cy="29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27F6-4564-42B5-9C66-DB1EFCE3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Tweaked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FE6A-E278-4C02-A6A7-759B344B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  <a:p>
            <a:pPr lvl="1"/>
            <a:r>
              <a:rPr lang="en-US" dirty="0"/>
              <a:t>Simulation heuristic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DEAFE4-844F-4659-AFEF-086D8468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22122"/>
              </p:ext>
            </p:extLst>
          </p:nvPr>
        </p:nvGraphicFramePr>
        <p:xfrm>
          <a:off x="600075" y="2977091"/>
          <a:ext cx="10906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70">
                  <a:extLst>
                    <a:ext uri="{9D8B030D-6E8A-4147-A177-3AD203B41FA5}">
                      <a16:colId xmlns:a16="http://schemas.microsoft.com/office/drawing/2014/main" val="2871243299"/>
                    </a:ext>
                  </a:extLst>
                </a:gridCol>
                <a:gridCol w="1189855">
                  <a:extLst>
                    <a:ext uri="{9D8B030D-6E8A-4147-A177-3AD203B41FA5}">
                      <a16:colId xmlns:a16="http://schemas.microsoft.com/office/drawing/2014/main" val="2257286306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9008215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9344035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477760064"/>
                    </a:ext>
                  </a:extLst>
                </a:gridCol>
                <a:gridCol w="2228851">
                  <a:extLst>
                    <a:ext uri="{9D8B030D-6E8A-4147-A177-3AD203B41FA5}">
                      <a16:colId xmlns:a16="http://schemas.microsoft.com/office/drawing/2014/main" val="48591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Sarasua1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Sarasua1 Epsilon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Money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1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Witch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7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Witch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Sarasua1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19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27F6-4564-42B5-9C66-DB1EFCE3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5" y="764373"/>
            <a:ext cx="9763125" cy="1293028"/>
          </a:xfrm>
        </p:spPr>
        <p:txBody>
          <a:bodyPr/>
          <a:lstStyle/>
          <a:p>
            <a:r>
              <a:rPr lang="en-US" dirty="0"/>
              <a:t>Results with Tweaked MCTS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FE6A-E278-4C02-A6A7-759B344B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  <a:p>
            <a:pPr lvl="1"/>
            <a:r>
              <a:rPr lang="en-US" dirty="0"/>
              <a:t>Expansion Method</a:t>
            </a:r>
          </a:p>
          <a:p>
            <a:pPr lvl="1"/>
            <a:r>
              <a:rPr lang="en-US" dirty="0"/>
              <a:t>Time To settle on a move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DEAFE4-844F-4659-AFEF-086D8468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70093"/>
              </p:ext>
            </p:extLst>
          </p:nvPr>
        </p:nvGraphicFramePr>
        <p:xfrm>
          <a:off x="2454274" y="3548591"/>
          <a:ext cx="83407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2871243299"/>
                    </a:ext>
                  </a:extLst>
                </a:gridCol>
                <a:gridCol w="1558289">
                  <a:extLst>
                    <a:ext uri="{9D8B030D-6E8A-4147-A177-3AD203B41FA5}">
                      <a16:colId xmlns:a16="http://schemas.microsoft.com/office/drawing/2014/main" val="2257286306"/>
                    </a:ext>
                  </a:extLst>
                </a:gridCol>
                <a:gridCol w="1668145">
                  <a:extLst>
                    <a:ext uri="{9D8B030D-6E8A-4147-A177-3AD203B41FA5}">
                      <a16:colId xmlns:a16="http://schemas.microsoft.com/office/drawing/2014/main" val="2900821545"/>
                    </a:ext>
                  </a:extLst>
                </a:gridCol>
                <a:gridCol w="1668145">
                  <a:extLst>
                    <a:ext uri="{9D8B030D-6E8A-4147-A177-3AD203B41FA5}">
                      <a16:colId xmlns:a16="http://schemas.microsoft.com/office/drawing/2014/main" val="3593440355"/>
                    </a:ext>
                  </a:extLst>
                </a:gridCol>
                <a:gridCol w="1668145">
                  <a:extLst>
                    <a:ext uri="{9D8B030D-6E8A-4147-A177-3AD203B41FA5}">
                      <a16:colId xmlns:a16="http://schemas.microsoft.com/office/drawing/2014/main" val="147776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Sarasua1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2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Money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1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Witch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7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Witch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Sarasua1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4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028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6C0D-E98F-4712-B030-5FEA179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9E91-A948-4954-9FD2-DF04AB1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46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068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MCTS AI doesn’t know how the game is played</a:t>
            </a:r>
          </a:p>
          <a:p>
            <a:r>
              <a:rPr lang="en-US" dirty="0"/>
              <a:t>Only stores </a:t>
            </a:r>
            <a:r>
              <a:rPr lang="en-US" dirty="0" err="1"/>
              <a:t>gamestate</a:t>
            </a:r>
            <a:endParaRPr lang="en-US" dirty="0"/>
          </a:p>
          <a:p>
            <a:r>
              <a:rPr lang="en-US" dirty="0"/>
              <a:t>SHOW PICTURES</a:t>
            </a:r>
          </a:p>
        </p:txBody>
      </p:sp>
    </p:spTree>
    <p:extLst>
      <p:ext uri="{BB962C8B-B14F-4D97-AF65-F5344CB8AC3E}">
        <p14:creationId xmlns:p14="http://schemas.microsoft.com/office/powerpoint/2010/main" val="114272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navigating the tree for selection, the move is played and the </a:t>
            </a:r>
            <a:r>
              <a:rPr lang="en-US" dirty="0" err="1"/>
              <a:t>gamestate</a:t>
            </a:r>
            <a:r>
              <a:rPr lang="en-US" dirty="0"/>
              <a:t> is compared against the children to see which child is actually chosen</a:t>
            </a:r>
          </a:p>
          <a:p>
            <a:pPr lvl="1"/>
            <a:r>
              <a:rPr lang="en-US" dirty="0"/>
              <a:t>Have pretty picture showing this</a:t>
            </a:r>
          </a:p>
        </p:txBody>
      </p:sp>
    </p:spTree>
    <p:extLst>
      <p:ext uri="{BB962C8B-B14F-4D97-AF65-F5344CB8AC3E}">
        <p14:creationId xmlns:p14="http://schemas.microsoft.com/office/powerpoint/2010/main" val="148897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pictures</a:t>
            </a:r>
          </a:p>
          <a:p>
            <a:r>
              <a:rPr lang="en-US" dirty="0"/>
              <a:t>Code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Expansion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Backpropagation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4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make MCTS go BRRRR</a:t>
            </a:r>
          </a:p>
        </p:txBody>
      </p:sp>
    </p:spTree>
    <p:extLst>
      <p:ext uri="{BB962C8B-B14F-4D97-AF65-F5344CB8AC3E}">
        <p14:creationId xmlns:p14="http://schemas.microsoft.com/office/powerpoint/2010/main" val="316476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CFC-09BE-420D-8B8E-32C342C2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F69E-FFAB-40C3-BA74-FD784A5E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format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15408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7048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FA4B-8E84-4FD0-84A8-2B5FF479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531E-8524-4717-AFB4-63F408BC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MCTS good with help</a:t>
            </a:r>
          </a:p>
          <a:p>
            <a:r>
              <a:rPr lang="en-US" dirty="0"/>
              <a:t>MCTS best in combination with other AI</a:t>
            </a:r>
          </a:p>
          <a:p>
            <a:r>
              <a:rPr lang="en-US" dirty="0"/>
              <a:t>MCTS could easily be swapped to a game</a:t>
            </a:r>
          </a:p>
        </p:txBody>
      </p:sp>
    </p:spTree>
    <p:extLst>
      <p:ext uri="{BB962C8B-B14F-4D97-AF65-F5344CB8AC3E}">
        <p14:creationId xmlns:p14="http://schemas.microsoft.com/office/powerpoint/2010/main" val="256574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C16B-55C5-4F1D-A4C8-BCFD81A5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A106-AE3F-4E23-A495-FD326FE5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Saving/Loading of the Tree</a:t>
            </a:r>
          </a:p>
          <a:p>
            <a:r>
              <a:rPr lang="en-US" dirty="0"/>
              <a:t>More Cards</a:t>
            </a:r>
          </a:p>
          <a:p>
            <a:r>
              <a:rPr lang="en-US" dirty="0"/>
              <a:t>More Heuristics</a:t>
            </a:r>
          </a:p>
          <a:p>
            <a:r>
              <a:rPr lang="en-US" dirty="0"/>
              <a:t>Clean up UI</a:t>
            </a:r>
          </a:p>
        </p:txBody>
      </p:sp>
    </p:spTree>
    <p:extLst>
      <p:ext uri="{BB962C8B-B14F-4D97-AF65-F5344CB8AC3E}">
        <p14:creationId xmlns:p14="http://schemas.microsoft.com/office/powerpoint/2010/main" val="98449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52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FAA-7969-43A0-B66E-BF94887A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5AF6-5D3E-47B0-9315-3FB921F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Why Dominion?</a:t>
            </a:r>
          </a:p>
          <a:p>
            <a:pPr lvl="1"/>
            <a:endParaRPr lang="en-US" dirty="0"/>
          </a:p>
          <a:p>
            <a:r>
              <a:rPr lang="en-US" dirty="0"/>
              <a:t>Why MCTS?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F9832F3F-A821-4AA6-AB77-9F870D29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 r="31341" b="-3"/>
          <a:stretch/>
        </p:blipFill>
        <p:spPr>
          <a:xfrm>
            <a:off x="979905" y="3606924"/>
            <a:ext cx="4214495" cy="274892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D8CE5C-2416-4084-9F31-A84D245CB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" b="-1"/>
          <a:stretch/>
        </p:blipFill>
        <p:spPr bwMode="auto">
          <a:xfrm>
            <a:off x="6580543" y="2057401"/>
            <a:ext cx="4631552" cy="30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7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Monte Carlo Tree Search</a:t>
            </a:r>
          </a:p>
          <a:p>
            <a:r>
              <a:rPr lang="en-US" sz="1800" dirty="0"/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9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7BB60-8AEE-4643-BE83-92941710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MCTS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938869CD-999F-486B-AEE4-A2AC821B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Build the best incomplete tree of </a:t>
            </a:r>
            <a:r>
              <a:rPr lang="en-US" sz="1600" dirty="0" err="1"/>
              <a:t>gamestates</a:t>
            </a:r>
            <a:endParaRPr lang="en-US" sz="1600" dirty="0"/>
          </a:p>
          <a:p>
            <a:r>
              <a:rPr lang="en-US" sz="1600" dirty="0"/>
              <a:t>Selection</a:t>
            </a:r>
          </a:p>
          <a:p>
            <a:pPr lvl="1"/>
            <a:r>
              <a:rPr lang="en-US" sz="1400" dirty="0"/>
              <a:t>Uses Upper Confidence Bounds Applied To Trees (UCT) to select the best node to expand</a:t>
            </a:r>
          </a:p>
          <a:p>
            <a:r>
              <a:rPr lang="en-US" sz="1600" dirty="0"/>
              <a:t>Expansion</a:t>
            </a:r>
          </a:p>
          <a:p>
            <a:pPr lvl="1"/>
            <a:r>
              <a:rPr lang="en-US" sz="1400" dirty="0"/>
              <a:t>Add unexplored child node to selected node</a:t>
            </a:r>
          </a:p>
          <a:p>
            <a:r>
              <a:rPr lang="en-US" sz="1600" dirty="0"/>
              <a:t>Simulation</a:t>
            </a:r>
          </a:p>
          <a:p>
            <a:pPr lvl="1"/>
            <a:r>
              <a:rPr lang="en-US" sz="1400" dirty="0"/>
              <a:t>Plays a game using a specified policy and returns 0, 0.5, or 1 for loss, tie, or win</a:t>
            </a:r>
          </a:p>
          <a:p>
            <a:r>
              <a:rPr lang="en-US" sz="1600" dirty="0"/>
              <a:t>Backpropagation</a:t>
            </a:r>
          </a:p>
          <a:p>
            <a:pPr lvl="1"/>
            <a:r>
              <a:rPr lang="en-US" sz="1400" dirty="0"/>
              <a:t>Take the result from simulation and backpropagate relative to the current player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79FB368-E6D4-4663-9378-3775E91D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89" y="3311277"/>
            <a:ext cx="6533501" cy="2907408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3BAEFF5-E878-4FB9-ACDE-5AA19B14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2" y="2170859"/>
            <a:ext cx="2543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D05699-5F4D-4C55-B22D-F2E6BC952A9D}"/>
              </a:ext>
            </a:extLst>
          </p:cNvPr>
          <p:cNvSpPr txBox="1"/>
          <p:nvPr/>
        </p:nvSpPr>
        <p:spPr>
          <a:xfrm>
            <a:off x="7367587" y="2074447"/>
            <a:ext cx="2478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UCT</a:t>
            </a:r>
          </a:p>
          <a:p>
            <a:r>
              <a:rPr lang="en-US" sz="1200" dirty="0" err="1"/>
              <a:t>Xj</a:t>
            </a:r>
            <a:r>
              <a:rPr lang="en-US" sz="1200" dirty="0"/>
              <a:t> = </a:t>
            </a:r>
            <a:r>
              <a:rPr lang="en-US" sz="1200" dirty="0" err="1"/>
              <a:t>winrate</a:t>
            </a:r>
            <a:endParaRPr lang="en-US" sz="1200" dirty="0"/>
          </a:p>
          <a:p>
            <a:r>
              <a:rPr lang="en-US" sz="1200" dirty="0"/>
              <a:t>C = Exploration parameter</a:t>
            </a:r>
          </a:p>
          <a:p>
            <a:r>
              <a:rPr lang="en-US" sz="1200" dirty="0"/>
              <a:t>N = parent simulations</a:t>
            </a:r>
          </a:p>
          <a:p>
            <a:r>
              <a:rPr lang="en-US" sz="1200" dirty="0"/>
              <a:t>Nj = current nodes simulations</a:t>
            </a:r>
          </a:p>
        </p:txBody>
      </p:sp>
    </p:spTree>
    <p:extLst>
      <p:ext uri="{BB962C8B-B14F-4D97-AF65-F5344CB8AC3E}">
        <p14:creationId xmlns:p14="http://schemas.microsoft.com/office/powerpoint/2010/main" val="125822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F93B-9818-49DC-AC11-33D49C12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MCTS in a card game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23EF8-16A4-4784-B92A-F6D94EB9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Each move may have multiple outcomes</a:t>
            </a:r>
          </a:p>
          <a:p>
            <a:r>
              <a:rPr lang="en-US" dirty="0"/>
              <a:t>Whichever move has been simulated the most (sum of each outcome’s simulations is the </a:t>
            </a:r>
            <a:r>
              <a:rPr lang="en-US"/>
              <a:t>best move)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8F40F3-91DA-40A3-AE90-327E6C77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39" y="2267340"/>
            <a:ext cx="5517472" cy="30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ABBAB-DF93-4F2C-95A8-B65EE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5FD-8171-4E1B-A7D1-A8603A9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Monte Carlo Tree Search</a:t>
            </a:r>
          </a:p>
          <a:p>
            <a:r>
              <a:rPr lang="en-US" sz="1800" b="1" u="sng" dirty="0">
                <a:solidFill>
                  <a:schemeClr val="accent1"/>
                </a:solidFill>
              </a:rPr>
              <a:t>Dominion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Artifact Demo</a:t>
            </a:r>
          </a:p>
          <a:p>
            <a:r>
              <a:rPr lang="en-US" sz="1800" dirty="0"/>
              <a:t>Implementation</a:t>
            </a:r>
          </a:p>
          <a:p>
            <a:r>
              <a:rPr lang="en-US" sz="1800" dirty="0"/>
              <a:t>Conclusion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302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F45D-29D5-425B-92B3-21FBBCAC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Dominion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077F5D-66A6-4579-9495-69D5F770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592838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 of game</a:t>
            </a:r>
          </a:p>
          <a:p>
            <a:pPr lvl="1"/>
            <a:r>
              <a:rPr lang="en-US" dirty="0"/>
              <a:t>Shuffle deck</a:t>
            </a:r>
          </a:p>
          <a:p>
            <a:pPr lvl="1"/>
            <a:r>
              <a:rPr lang="en-US" dirty="0"/>
              <a:t>Draw 5 cards</a:t>
            </a:r>
          </a:p>
          <a:p>
            <a:r>
              <a:rPr lang="en-US" dirty="0"/>
              <a:t>Each turn</a:t>
            </a:r>
          </a:p>
          <a:p>
            <a:pPr lvl="1"/>
            <a:r>
              <a:rPr lang="en-US" dirty="0"/>
              <a:t>Can play one action (grey cards)</a:t>
            </a:r>
          </a:p>
          <a:p>
            <a:pPr lvl="1"/>
            <a:r>
              <a:rPr lang="en-US" dirty="0"/>
              <a:t>Can buy one card</a:t>
            </a:r>
          </a:p>
          <a:p>
            <a:pPr lvl="1"/>
            <a:r>
              <a:rPr lang="en-US" dirty="0"/>
              <a:t>Can End Turn</a:t>
            </a:r>
          </a:p>
          <a:p>
            <a:pPr lvl="2"/>
            <a:r>
              <a:rPr lang="en-US" dirty="0"/>
              <a:t>Discard all cards in hand, play area, and what you bought</a:t>
            </a:r>
          </a:p>
          <a:p>
            <a:pPr lvl="2"/>
            <a:r>
              <a:rPr lang="en-US" dirty="0"/>
              <a:t>Draw 5 new cards</a:t>
            </a:r>
          </a:p>
          <a:p>
            <a:pPr lvl="3"/>
            <a:r>
              <a:rPr lang="en-US" dirty="0"/>
              <a:t>If deck is empty, shuffle discard pile and make your deck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actions can give you more actions/buys</a:t>
            </a:r>
          </a:p>
          <a:p>
            <a:pPr lvl="1"/>
            <a:r>
              <a:rPr lang="en-US" dirty="0"/>
              <a:t>CANNOT PLAY ACTION AFTER BUYING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9ADE7-5F37-4872-8091-E449FCD4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171" y="2292281"/>
            <a:ext cx="5649675" cy="34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5177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610</Words>
  <Application>Microsoft Office PowerPoint</Application>
  <PresentationFormat>Widescreen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Vapor Trail</vt:lpstr>
      <vt:lpstr>Dominion AI using Monte carlo tree search (mcts)</vt:lpstr>
      <vt:lpstr>Overview</vt:lpstr>
      <vt:lpstr>Overview</vt:lpstr>
      <vt:lpstr>Introduction</vt:lpstr>
      <vt:lpstr>Overview</vt:lpstr>
      <vt:lpstr>MCTS</vt:lpstr>
      <vt:lpstr>MCTS in a card game</vt:lpstr>
      <vt:lpstr>Overview</vt:lpstr>
      <vt:lpstr>Dominion</vt:lpstr>
      <vt:lpstr>Dominion continued</vt:lpstr>
      <vt:lpstr>Overview</vt:lpstr>
      <vt:lpstr>Single State machine test bed</vt:lpstr>
      <vt:lpstr>Results with Base MCTS</vt:lpstr>
      <vt:lpstr>How to tweak mcts</vt:lpstr>
      <vt:lpstr>Results with Tweaked MCTS</vt:lpstr>
      <vt:lpstr>Results with Tweaked MCTS Cont’d</vt:lpstr>
      <vt:lpstr>Overview</vt:lpstr>
      <vt:lpstr>Sick Demo</vt:lpstr>
      <vt:lpstr>Overview</vt:lpstr>
      <vt:lpstr>Implementation</vt:lpstr>
      <vt:lpstr>Tree Navigation</vt:lpstr>
      <vt:lpstr>Data structure</vt:lpstr>
      <vt:lpstr>Code overview</vt:lpstr>
      <vt:lpstr>Threads</vt:lpstr>
      <vt:lpstr>Saving and loading</vt:lpstr>
      <vt:lpstr>Overview</vt:lpstr>
      <vt:lpstr>Conclusion</vt:lpstr>
      <vt:lpstr>Items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 AI using Monte carlo tree search (mcts)</dc:title>
  <dc:creator>Jonathan Sarasua</dc:creator>
  <cp:lastModifiedBy>Jonathan Sarasua</cp:lastModifiedBy>
  <cp:revision>3</cp:revision>
  <dcterms:created xsi:type="dcterms:W3CDTF">2021-02-01T17:20:01Z</dcterms:created>
  <dcterms:modified xsi:type="dcterms:W3CDTF">2021-02-01T22:24:42Z</dcterms:modified>
</cp:coreProperties>
</file>