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11C0-D92B-4AE7-8BC3-EF1467D6D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Bullet Hell Dungeon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0F3E-2BC6-4AA1-B5F5-E639BE2F1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Sarasua</a:t>
            </a:r>
          </a:p>
        </p:txBody>
      </p:sp>
    </p:spTree>
    <p:extLst>
      <p:ext uri="{BB962C8B-B14F-4D97-AF65-F5344CB8AC3E}">
        <p14:creationId xmlns:p14="http://schemas.microsoft.com/office/powerpoint/2010/main" val="239457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Milestone 1 goal</a:t>
            </a:r>
          </a:p>
          <a:p>
            <a:pPr lvl="1"/>
            <a:r>
              <a:rPr lang="en-US" dirty="0"/>
              <a:t>Create the data driven actors, weapons, bullets, etc. and allow the player to walk around and shoot</a:t>
            </a:r>
          </a:p>
          <a:p>
            <a:pPr lvl="1"/>
            <a:r>
              <a:rPr lang="en-US" dirty="0"/>
              <a:t>Focus on building architecture</a:t>
            </a:r>
          </a:p>
          <a:p>
            <a:pPr lvl="1"/>
            <a:r>
              <a:rPr lang="en-US" dirty="0"/>
              <a:t>Simple AI</a:t>
            </a:r>
          </a:p>
          <a:p>
            <a:pPr lvl="1"/>
            <a:r>
              <a:rPr lang="en-US" dirty="0"/>
              <a:t>Basic loading screen and menu</a:t>
            </a:r>
          </a:p>
          <a:p>
            <a:r>
              <a:rPr lang="en-US" dirty="0"/>
              <a:t>Achievements</a:t>
            </a:r>
          </a:p>
          <a:p>
            <a:pPr lvl="1"/>
            <a:r>
              <a:rPr lang="en-US" dirty="0"/>
              <a:t>Basic Map (using Adventure base game)</a:t>
            </a:r>
          </a:p>
          <a:p>
            <a:pPr lvl="1"/>
            <a:r>
              <a:rPr lang="en-US" dirty="0"/>
              <a:t>Basic weapon, bullets, walking, and shooting</a:t>
            </a:r>
          </a:p>
          <a:p>
            <a:pPr lvl="1"/>
            <a:r>
              <a:rPr lang="en-US" dirty="0"/>
              <a:t>Simple AI</a:t>
            </a:r>
          </a:p>
          <a:p>
            <a:pPr lvl="1"/>
            <a:r>
              <a:rPr lang="en-US" dirty="0"/>
              <a:t>Basic loading screen and menu</a:t>
            </a:r>
          </a:p>
        </p:txBody>
      </p:sp>
    </p:spTree>
    <p:extLst>
      <p:ext uri="{BB962C8B-B14F-4D97-AF65-F5344CB8AC3E}">
        <p14:creationId xmlns:p14="http://schemas.microsoft.com/office/powerpoint/2010/main" val="36833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Hours</a:t>
            </a:r>
          </a:p>
          <a:p>
            <a:pPr lvl="1"/>
            <a:r>
              <a:rPr lang="en-US" dirty="0"/>
              <a:t>Original estimate: 27</a:t>
            </a:r>
          </a:p>
          <a:p>
            <a:pPr lvl="1"/>
            <a:r>
              <a:rPr lang="en-US" dirty="0"/>
              <a:t>Actual</a:t>
            </a:r>
            <a:r>
              <a:rPr lang="en-US"/>
              <a:t>: 28.25</a:t>
            </a:r>
            <a:endParaRPr lang="en-US" dirty="0"/>
          </a:p>
          <a:p>
            <a:pPr lvl="1"/>
            <a:r>
              <a:rPr lang="en-US" dirty="0"/>
              <a:t>Inaccurate hours/not done: 10.75</a:t>
            </a:r>
          </a:p>
          <a:p>
            <a:pPr lvl="1"/>
            <a:r>
              <a:rPr lang="en-US" dirty="0"/>
              <a:t>Unplanned hours: 12</a:t>
            </a:r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Plan/choose base project wisely</a:t>
            </a:r>
          </a:p>
          <a:p>
            <a:pPr lvl="1"/>
            <a:r>
              <a:rPr lang="en-US" dirty="0"/>
              <a:t>Start early to find issues</a:t>
            </a:r>
          </a:p>
        </p:txBody>
      </p:sp>
    </p:spTree>
    <p:extLst>
      <p:ext uri="{BB962C8B-B14F-4D97-AF65-F5344CB8AC3E}">
        <p14:creationId xmlns:p14="http://schemas.microsoft.com/office/powerpoint/2010/main" val="321986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6C7A-F6BE-45ED-9D5A-66EEFA15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2C0A-B20F-4904-A124-1B8741AD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8801"/>
            <a:ext cx="10131425" cy="4419600"/>
          </a:xfrm>
        </p:spPr>
        <p:txBody>
          <a:bodyPr>
            <a:normAutofit/>
          </a:bodyPr>
          <a:lstStyle/>
          <a:p>
            <a:r>
              <a:rPr lang="en-US" dirty="0"/>
              <a:t>Build HUD/Menu/Pause Screen</a:t>
            </a:r>
          </a:p>
          <a:p>
            <a:r>
              <a:rPr lang="en-US" dirty="0"/>
              <a:t>Build out first level</a:t>
            </a:r>
          </a:p>
          <a:p>
            <a:pPr lvl="1"/>
            <a:r>
              <a:rPr lang="en-US" dirty="0"/>
              <a:t>Room locking/spawning</a:t>
            </a:r>
          </a:p>
          <a:p>
            <a:pPr lvl="1"/>
            <a:r>
              <a:rPr lang="en-US" dirty="0"/>
              <a:t>Boss fight</a:t>
            </a:r>
          </a:p>
          <a:p>
            <a:r>
              <a:rPr lang="en-US" dirty="0"/>
              <a:t>Implement dodge</a:t>
            </a:r>
          </a:p>
          <a:p>
            <a:pPr lvl="1"/>
            <a:r>
              <a:rPr lang="en-US" dirty="0"/>
              <a:t>Teleport initially</a:t>
            </a:r>
          </a:p>
          <a:p>
            <a:r>
              <a:rPr lang="en-US" dirty="0"/>
              <a:t>Cleanup/Add weapons</a:t>
            </a:r>
          </a:p>
          <a:p>
            <a:pPr lvl="1"/>
            <a:r>
              <a:rPr lang="en-US" dirty="0"/>
              <a:t>Fix character assets to work with weapons</a:t>
            </a:r>
          </a:p>
          <a:p>
            <a:pPr lvl="1"/>
            <a:r>
              <a:rPr lang="en-US" dirty="0"/>
              <a:t>Line up bullets with weapon asset</a:t>
            </a:r>
          </a:p>
          <a:p>
            <a:pPr lvl="1"/>
            <a:r>
              <a:rPr lang="en-US" dirty="0"/>
              <a:t>Flamethrower/shotgun/pistol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Bullet Hell Dungeon</vt:lpstr>
      <vt:lpstr>Milestone 1</vt:lpstr>
      <vt:lpstr>Milestone 1 Analysis</vt:lpstr>
      <vt:lpstr>Milestone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 Hell Dungeon</dc:title>
  <dc:creator>Jonathan Sarasua</dc:creator>
  <cp:lastModifiedBy>Jonathan Sarasua</cp:lastModifiedBy>
  <cp:revision>7</cp:revision>
  <dcterms:created xsi:type="dcterms:W3CDTF">2020-06-01T04:39:18Z</dcterms:created>
  <dcterms:modified xsi:type="dcterms:W3CDTF">2020-06-15T19:09:06Z</dcterms:modified>
</cp:coreProperties>
</file>