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3532-B827-4C12-881B-A7381B213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9618-526E-4CA1-8DCA-D4ADB64B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10397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David Churchill</a:t>
            </a:r>
          </a:p>
          <a:p>
            <a:r>
              <a:rPr lang="en-US" dirty="0"/>
              <a:t>Needed AI for new player tutorial but also experienced players</a:t>
            </a:r>
          </a:p>
          <a:p>
            <a:r>
              <a:rPr lang="en-US" dirty="0"/>
              <a:t>Modular design for patches</a:t>
            </a:r>
          </a:p>
          <a:p>
            <a:r>
              <a:rPr lang="en-US" dirty="0"/>
              <a:t>Handle complex strategy with extremely high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3138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Player function returns a “part” of a move for each game phase</a:t>
            </a:r>
          </a:p>
          <a:p>
            <a:r>
              <a:rPr lang="en-US" dirty="0"/>
              <a:t>In </a:t>
            </a:r>
            <a:r>
              <a:rPr lang="en-US" dirty="0" err="1"/>
              <a:t>Prismata</a:t>
            </a:r>
            <a:r>
              <a:rPr lang="en-US" dirty="0"/>
              <a:t> a PPF would be Buy (Attack or Defense or Econ) Units in Buy phase</a:t>
            </a:r>
          </a:p>
          <a:p>
            <a:r>
              <a:rPr lang="en-US" dirty="0"/>
              <a:t>In </a:t>
            </a:r>
            <a:r>
              <a:rPr lang="en-US" dirty="0" err="1"/>
              <a:t>Starcraft</a:t>
            </a:r>
            <a:r>
              <a:rPr lang="en-US" dirty="0"/>
              <a:t>, each unit could have its own portfolio</a:t>
            </a:r>
          </a:p>
          <a:p>
            <a:r>
              <a:rPr lang="en-US" dirty="0"/>
              <a:t>HPS</a:t>
            </a:r>
          </a:p>
          <a:p>
            <a:pPr lvl="1"/>
            <a:r>
              <a:rPr lang="en-US" dirty="0"/>
              <a:t>Portfolio</a:t>
            </a:r>
          </a:p>
          <a:p>
            <a:pPr lvl="2"/>
            <a:r>
              <a:rPr lang="en-US" dirty="0"/>
              <a:t>Made of Partial Player Functions</a:t>
            </a:r>
          </a:p>
          <a:p>
            <a:pPr lvl="1"/>
            <a:r>
              <a:rPr lang="en-US" dirty="0"/>
              <a:t>Game State</a:t>
            </a:r>
          </a:p>
          <a:p>
            <a:pPr lvl="1"/>
            <a:r>
              <a:rPr lang="en-US" dirty="0"/>
              <a:t>High Level Search Algorithm </a:t>
            </a:r>
          </a:p>
          <a:p>
            <a:pPr lvl="2"/>
            <a:r>
              <a:rPr lang="en-US" dirty="0"/>
              <a:t>Monte Carlo Tree Search (MCTS), Alpha Beta, Random,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Designer Friendly: Can tweak portfolios easily</a:t>
            </a:r>
          </a:p>
          <a:p>
            <a:r>
              <a:rPr lang="en-US" dirty="0"/>
              <a:t>Search isn’t limited to game behavior (QA or stress testing)</a:t>
            </a:r>
          </a:p>
          <a:p>
            <a:r>
              <a:rPr lang="en-US" dirty="0"/>
              <a:t>Protects from emergent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B9D2-A8AF-441E-984A-DCC3F7C0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Riot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9B74-EE7A-4871-8D6E-A24B16FB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AI Programmer on </a:t>
            </a:r>
            <a:r>
              <a:rPr lang="en-US" dirty="0" err="1"/>
              <a:t>Teamfight</a:t>
            </a:r>
            <a:r>
              <a:rPr lang="en-US" dirty="0"/>
              <a:t> Tactics (TFT)</a:t>
            </a:r>
          </a:p>
          <a:p>
            <a:r>
              <a:rPr lang="en-US" dirty="0"/>
              <a:t>TFT has no AI but it could add one for tutorial purposes</a:t>
            </a:r>
          </a:p>
          <a:p>
            <a:r>
              <a:rPr lang="en-US" dirty="0"/>
              <a:t>AI could be used to test and balance TFT</a:t>
            </a:r>
          </a:p>
          <a:p>
            <a:r>
              <a:rPr lang="en-US" dirty="0"/>
              <a:t>AI could show if a degenerate strategy exists</a:t>
            </a:r>
          </a:p>
        </p:txBody>
      </p:sp>
    </p:spTree>
    <p:extLst>
      <p:ext uri="{BB962C8B-B14F-4D97-AF65-F5344CB8AC3E}">
        <p14:creationId xmlns:p14="http://schemas.microsoft.com/office/powerpoint/2010/main" val="12630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62F4-E7FC-415B-BEA1-0FB6788D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E9C1-591E-42F7-9F4F-2DC97116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HPS would be useful for playtesting at different skill levels for TFT?</a:t>
            </a:r>
          </a:p>
          <a:p>
            <a:r>
              <a:rPr lang="en-US" dirty="0"/>
              <a:t>Could you use HPS for patch balancing? New character sets?</a:t>
            </a:r>
          </a:p>
          <a:p>
            <a:r>
              <a:rPr lang="en-US" dirty="0"/>
              <a:t>How is testing done for TFT?</a:t>
            </a:r>
          </a:p>
          <a:p>
            <a:r>
              <a:rPr lang="en-US" dirty="0"/>
              <a:t>How challenging would an AI be for TFT?</a:t>
            </a:r>
          </a:p>
          <a:p>
            <a:r>
              <a:rPr lang="en-US" dirty="0"/>
              <a:t>Would TFT ever have a single player mode to play against AI?</a:t>
            </a:r>
          </a:p>
        </p:txBody>
      </p:sp>
    </p:spTree>
    <p:extLst>
      <p:ext uri="{BB962C8B-B14F-4D97-AF65-F5344CB8AC3E}">
        <p14:creationId xmlns:p14="http://schemas.microsoft.com/office/powerpoint/2010/main" val="181677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0E27-9C46-4BCA-871F-430DCF9A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FCFC-7610-4FBB-8AC3-D50DE788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Graduating Master’s Student at SMU Guildhall in Game dev</a:t>
            </a:r>
          </a:p>
          <a:p>
            <a:r>
              <a:rPr lang="en-US" dirty="0"/>
              <a:t>Worked on multiple games that made it to Steam</a:t>
            </a:r>
          </a:p>
          <a:p>
            <a:pPr lvl="1"/>
            <a:r>
              <a:rPr lang="en-US" dirty="0" err="1"/>
              <a:t>HaberDashers</a:t>
            </a:r>
            <a:r>
              <a:rPr lang="en-US" dirty="0"/>
              <a:t>, Crystal Call </a:t>
            </a:r>
          </a:p>
          <a:p>
            <a:r>
              <a:rPr lang="en-US" dirty="0"/>
              <a:t>Thesis on using MCTS for Dominion deckbuilding game (similar to TFT)</a:t>
            </a:r>
          </a:p>
          <a:p>
            <a:pPr lvl="1"/>
            <a:r>
              <a:rPr lang="en-US" dirty="0"/>
              <a:t>Used custom game engine in C++</a:t>
            </a:r>
          </a:p>
          <a:p>
            <a:r>
              <a:rPr lang="en-US" dirty="0"/>
              <a:t>Love of strategy games and boardgames</a:t>
            </a:r>
          </a:p>
          <a:p>
            <a:pPr lvl="1"/>
            <a:r>
              <a:rPr lang="en-US" dirty="0"/>
              <a:t>Interested in how AI can play them and playtest </a:t>
            </a:r>
            <a:r>
              <a:rPr lang="en-US"/>
              <a:t>for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39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160</TotalTime>
  <Words>324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Elevator pitch</vt:lpstr>
      <vt:lpstr>Playing Your Cards Right: The Hierarchical Portfolio Search AI of ‘Prismata’</vt:lpstr>
      <vt:lpstr>Playing Your Cards Right: The Hierarchical Portfolio Search AI of ‘Prismata’</vt:lpstr>
      <vt:lpstr>Playing Your Cards Right: The Hierarchical Portfolio Search AI of ‘Prismata’</vt:lpstr>
      <vt:lpstr>Riot Games</vt:lpstr>
      <vt:lpstr>Starter Questions</vt:lpstr>
      <vt:lpstr>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Jonathan Sarasua</dc:creator>
  <cp:lastModifiedBy>Jonathan Sarasua</cp:lastModifiedBy>
  <cp:revision>25</cp:revision>
  <dcterms:created xsi:type="dcterms:W3CDTF">2020-07-20T23:49:42Z</dcterms:created>
  <dcterms:modified xsi:type="dcterms:W3CDTF">2020-07-21T07:24:00Z</dcterms:modified>
</cp:coreProperties>
</file>