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://wiki.dominionstrateg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B08-C304-47DF-B121-E7EDC6786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Dominion AI Using 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DA2A3-22CE-4A68-BC70-9E2C1B649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159294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3B9A-8DDE-45C4-9377-F2AC703E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deliverables by Milestone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79F6-88B8-4C4B-8295-257BC85A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Dominion game</a:t>
            </a:r>
          </a:p>
          <a:p>
            <a:pPr lvl="1"/>
            <a:r>
              <a:rPr lang="en-US" dirty="0"/>
              <a:t>Only money, victory point, and simple action cards</a:t>
            </a:r>
          </a:p>
          <a:p>
            <a:r>
              <a:rPr lang="en-US" dirty="0"/>
              <a:t>First iteration of MCTS AI</a:t>
            </a:r>
          </a:p>
          <a:p>
            <a:r>
              <a:rPr lang="en-US" dirty="0"/>
              <a:t>Limited controls using number keys to play game and control AI</a:t>
            </a:r>
          </a:p>
          <a:p>
            <a:r>
              <a:rPr lang="en-US" dirty="0"/>
              <a:t>Test variations of handling hidden information in MCTS</a:t>
            </a:r>
          </a:p>
          <a:p>
            <a:r>
              <a:rPr lang="en-US" dirty="0"/>
              <a:t>Simple state machine AIs to test against</a:t>
            </a:r>
          </a:p>
          <a:p>
            <a:pPr lvl="1"/>
            <a:r>
              <a:rPr lang="en-US" dirty="0"/>
              <a:t>Big Money and Single Witch</a:t>
            </a:r>
          </a:p>
          <a:p>
            <a:r>
              <a:rPr lang="en-US" dirty="0"/>
              <a:t>UI/UX features</a:t>
            </a:r>
          </a:p>
          <a:p>
            <a:pPr lvl="1"/>
            <a:r>
              <a:rPr lang="en-US" dirty="0"/>
              <a:t>Click and drag cards</a:t>
            </a:r>
          </a:p>
        </p:txBody>
      </p:sp>
    </p:spTree>
    <p:extLst>
      <p:ext uri="{BB962C8B-B14F-4D97-AF65-F5344CB8AC3E}">
        <p14:creationId xmlns:p14="http://schemas.microsoft.com/office/powerpoint/2010/main" val="133020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CC38-DEC2-465F-B530-CEDBF681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0607-26F3-463E-8B75-F924C2B5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focus on UI/UX</a:t>
            </a:r>
          </a:p>
          <a:p>
            <a:r>
              <a:rPr lang="en-US" dirty="0"/>
              <a:t>Implementing threading to increase speed and usability of game</a:t>
            </a:r>
          </a:p>
          <a:p>
            <a:r>
              <a:rPr lang="en-US" dirty="0"/>
              <a:t>Final deliverable will only have 1-2 sets of cards</a:t>
            </a:r>
          </a:p>
        </p:txBody>
      </p:sp>
    </p:spTree>
    <p:extLst>
      <p:ext uri="{BB962C8B-B14F-4D97-AF65-F5344CB8AC3E}">
        <p14:creationId xmlns:p14="http://schemas.microsoft.com/office/powerpoint/2010/main" val="216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9184-5F02-4A14-984C-336A78FB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artifact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6DDE-24A9-406C-8F17-9B383169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Playable game of dominion</a:t>
            </a:r>
          </a:p>
          <a:p>
            <a:r>
              <a:rPr lang="en-US" dirty="0"/>
              <a:t>14 cards implemented</a:t>
            </a:r>
          </a:p>
          <a:p>
            <a:pPr lvl="1"/>
            <a:r>
              <a:rPr lang="en-US" dirty="0"/>
              <a:t>All 7 basic cards</a:t>
            </a:r>
          </a:p>
          <a:p>
            <a:pPr lvl="1"/>
            <a:r>
              <a:rPr lang="en-US" dirty="0"/>
              <a:t>7 simple actions</a:t>
            </a:r>
          </a:p>
          <a:p>
            <a:r>
              <a:rPr lang="en-US" dirty="0"/>
              <a:t>Multi threaded usable AI</a:t>
            </a:r>
          </a:p>
          <a:p>
            <a:pPr lvl="1"/>
            <a:r>
              <a:rPr lang="en-US" dirty="0"/>
              <a:t>500 simulations per second</a:t>
            </a:r>
          </a:p>
          <a:p>
            <a:r>
              <a:rPr lang="en-US" dirty="0"/>
              <a:t>Single</a:t>
            </a:r>
          </a:p>
          <a:p>
            <a:pPr lvl="1"/>
            <a:r>
              <a:rPr lang="en-US" dirty="0"/>
              <a:t>100 simulations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163198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DDA25FF-CA73-47B8-AB4C-1C3343FB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A25DA41-A1BD-4EC5-8504-99DBC64B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B4EC4-C9C8-422B-80C7-AEFC7320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US"/>
              <a:t>Current state of artifact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CF9B-8CDD-4F3C-8B08-5C0A9D8E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8854" cy="4024125"/>
          </a:xfrm>
        </p:spPr>
        <p:txBody>
          <a:bodyPr>
            <a:normAutofit/>
          </a:bodyPr>
          <a:lstStyle/>
          <a:p>
            <a:r>
              <a:rPr lang="en-US" dirty="0"/>
              <a:t>AI loses to Big Money every time</a:t>
            </a:r>
          </a:p>
          <a:p>
            <a:pPr lvl="1"/>
            <a:r>
              <a:rPr lang="en-US" dirty="0"/>
              <a:t>Focuses too heavily on win now cards that hurt it in long run</a:t>
            </a:r>
          </a:p>
          <a:p>
            <a:pPr lvl="2"/>
            <a:r>
              <a:rPr lang="en-US" dirty="0"/>
              <a:t>Buys Duchies and Estates, so it never reaches provinces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FAD7432-C0CD-4B32-8C2E-5FAC12F8C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52104" y="3946849"/>
            <a:ext cx="1255256" cy="2020962"/>
          </a:xfrm>
          <a:prstGeom prst="rect">
            <a:avLst/>
          </a:prstGeom>
        </p:spPr>
      </p:pic>
      <p:pic>
        <p:nvPicPr>
          <p:cNvPr id="8" name="Picture 7" descr="A picture containing grass, building, cake, front&#10;&#10;Description automatically generated">
            <a:extLst>
              <a:ext uri="{FF2B5EF4-FFF2-40B4-BE49-F238E27FC236}">
                <a16:creationId xmlns:a16="http://schemas.microsoft.com/office/drawing/2014/main" id="{4C3022C6-09AA-40A0-B9DE-393DB9DE9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0376" y="3946849"/>
            <a:ext cx="1276835" cy="2055706"/>
          </a:xfrm>
          <a:prstGeom prst="rect">
            <a:avLst/>
          </a:prstGeom>
        </p:spPr>
      </p:pic>
      <p:pic>
        <p:nvPicPr>
          <p:cNvPr id="15" name="Picture 14" descr="A picture containing table, cake, sitting, photo&#10;&#10;Description automatically generated">
            <a:extLst>
              <a:ext uri="{FF2B5EF4-FFF2-40B4-BE49-F238E27FC236}">
                <a16:creationId xmlns:a16="http://schemas.microsoft.com/office/drawing/2014/main" id="{E2A1A5FE-814A-4BDF-A998-D5D12C332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53831" y="3946849"/>
            <a:ext cx="1263101" cy="20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182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Dominion AI Using Monte Carlo Tree Search</vt:lpstr>
      <vt:lpstr>Planned deliverables by Milestone 4</vt:lpstr>
      <vt:lpstr>Changes to deliverable</vt:lpstr>
      <vt:lpstr>Current state of artifact</vt:lpstr>
      <vt:lpstr>Current state of artifact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Dominion AI Using Monte Carlo Tree Search</dc:title>
  <dc:creator>Jonathan Sarasua</dc:creator>
  <cp:lastModifiedBy>Jonathan Sarasua</cp:lastModifiedBy>
  <cp:revision>1</cp:revision>
  <dcterms:created xsi:type="dcterms:W3CDTF">2020-10-21T00:10:13Z</dcterms:created>
  <dcterms:modified xsi:type="dcterms:W3CDTF">2020-10-21T00:12:22Z</dcterms:modified>
</cp:coreProperties>
</file>