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2" r:id="rId5"/>
    <p:sldId id="264" r:id="rId6"/>
    <p:sldId id="267" r:id="rId7"/>
    <p:sldId id="263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1B9D-5FD8-46B1-A173-F00497598741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42BC-A7BD-4276-975D-6351998F7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42AB9-C8CA-420F-B42A-18C2D699071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FBC-BDEB-417F-BF84-663A45C20646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071AC1-DFE2-4CEB-A839-7F430962ACC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C0F-A549-4116-ADE7-EA08C05540C8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EE4F-EA2D-4584-9DE7-EC300D9E7B0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E59C-38C6-435B-909F-6BC5D2F9009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3F88-5DA5-47A3-A95A-FEF6AF43E84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3716-29F6-49DE-A213-3937CA580F20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02A8-9935-43BE-936D-943169608636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18B405-B3F7-4586-BE59-DF6DE834F5F3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6EAD-3739-455C-929C-D58B69B7342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BAC8D9-C124-4B74-9CB9-474FDD0AD4C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605800-C9B3-4BB8-94A5-6744E6B4C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Slay the spire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995F-B36C-4185-BA97-47EBDB2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Plan Post Mortem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1FBE-64F2-4A4C-BFD1-F0659D33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Original plan good</a:t>
            </a:r>
          </a:p>
          <a:p>
            <a:r>
              <a:rPr lang="en-US" dirty="0"/>
              <a:t>Estimates good</a:t>
            </a:r>
          </a:p>
          <a:p>
            <a:r>
              <a:rPr lang="en-US" dirty="0"/>
              <a:t>Game on schedule</a:t>
            </a:r>
          </a:p>
          <a:p>
            <a:r>
              <a:rPr lang="en-US" dirty="0"/>
              <a:t>Widgets mostly on schedule</a:t>
            </a:r>
          </a:p>
          <a:p>
            <a:pPr lvl="1"/>
            <a:r>
              <a:rPr lang="en-US" dirty="0"/>
              <a:t>Transitions and state still need to complete</a:t>
            </a:r>
          </a:p>
        </p:txBody>
      </p:sp>
      <p:pic>
        <p:nvPicPr>
          <p:cNvPr id="4" name="Picture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D17997F1-AD8B-4ADF-B147-7564003F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3943"/>
            <a:ext cx="6735272" cy="3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8B14624-27E7-4F38-94C9-BA3BBD90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FF232B-4302-47D0-A13A-AB340A25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DEDE394-430E-4066-83D0-E23B2938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C334D2-F45A-4DEA-A9DA-F46A575B6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DB0894-4831-4FEE-AC6D-B48BFDE0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60BB47-670B-4ED1-BF0F-B5C40CD55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EF8EB-AB9E-466A-88D2-9242B256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GUI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7A68-4A0C-48A3-AA2B-A7CBAB25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Transform Hierarchy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States (Visible, Hidden, Pressed, Highlighted, Disabled, etc.)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Properties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Text, Text color, Background color, Image, and more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Cascading defaults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Transition states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XML based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Event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95331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8B14624-27E7-4F38-94C9-BA3BBD90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FF232B-4302-47D0-A13A-AB340A25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DEDE394-430E-4066-83D0-E23B2938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C334D2-F45A-4DEA-A9DA-F46A575B6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DB0894-4831-4FEE-AC6D-B48BFDE0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60BB47-670B-4ED1-BF0F-B5C40CD55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EF8EB-AB9E-466A-88D2-9242B256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GUI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7A68-4A0C-48A3-AA2B-A7CBAB25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Widgets</a:t>
            </a:r>
          </a:p>
          <a:p>
            <a:pPr lvl="2"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Widgets</a:t>
            </a:r>
          </a:p>
          <a:p>
            <a:pPr lvl="3"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Widgets</a:t>
            </a:r>
          </a:p>
          <a:p>
            <a:pPr lvl="1"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Transform Hierarchy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States (Visible, Hidden, Pressed, Highlighted, Disabled, etc.)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Properties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Text, Text color, Background color, Image, and more</a:t>
            </a:r>
          </a:p>
          <a:p>
            <a:pPr lvl="3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Cascading defaults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Transition states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XML based</a:t>
            </a:r>
          </a:p>
          <a:p>
            <a:pPr>
              <a:lnSpc>
                <a:spcPct val="90000"/>
              </a:lnSpc>
            </a:pPr>
            <a:r>
              <a:rPr lang="en-US" sz="1500" b="1" u="sng" dirty="0">
                <a:solidFill>
                  <a:srgbClr val="92D050"/>
                </a:solidFill>
              </a:rPr>
              <a:t>Event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95627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1B442-508B-4B61-978E-27DD145F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artifact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463D3-9B27-4472-97D5-A9DDB996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Mouse controls</a:t>
            </a:r>
          </a:p>
          <a:p>
            <a:r>
              <a:rPr lang="en-US" dirty="0"/>
              <a:t>Deckbuilding mechanics</a:t>
            </a:r>
          </a:p>
          <a:p>
            <a:pPr lvl="1"/>
            <a:r>
              <a:rPr lang="en-US" dirty="0"/>
              <a:t>Play cards, but have ways of gaining and removing cards</a:t>
            </a:r>
          </a:p>
          <a:p>
            <a:r>
              <a:rPr lang="en-US" dirty="0"/>
              <a:t>Slay The Spire-like rules and encounters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805CA8-7FE5-4E4F-B620-84688FA6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4458"/>
            <a:ext cx="6735272" cy="37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1B442-508B-4B61-978E-27DD145F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artifact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463D3-9B27-4472-97D5-A9DDB996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92D050"/>
                </a:solidFill>
              </a:rPr>
              <a:t>Mouse controls</a:t>
            </a:r>
          </a:p>
          <a:p>
            <a:r>
              <a:rPr lang="en-US" dirty="0"/>
              <a:t>Deckbuilding mechanics</a:t>
            </a:r>
          </a:p>
          <a:p>
            <a:pPr lvl="1"/>
            <a:r>
              <a:rPr lang="en-US" dirty="0"/>
              <a:t>Play cards, but have ways of gaining and removing cards</a:t>
            </a:r>
          </a:p>
          <a:p>
            <a:r>
              <a:rPr lang="en-US" b="1" u="sng" dirty="0">
                <a:solidFill>
                  <a:srgbClr val="92D050"/>
                </a:solidFill>
              </a:rPr>
              <a:t>Slay The Spire-like rules </a:t>
            </a:r>
            <a:r>
              <a:rPr lang="en-US" dirty="0"/>
              <a:t>and encounters</a:t>
            </a:r>
          </a:p>
        </p:txBody>
      </p:sp>
      <p:pic>
        <p:nvPicPr>
          <p:cNvPr id="8" name="Picture 7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F6965095-FF15-4ABE-9ADF-12C7745F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3943"/>
            <a:ext cx="6735272" cy="3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6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CA8532E5-A363-4E63-9106-6DE2BBBC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ACABA09-280B-4FE9-B864-A1614C84410C}"/>
              </a:ext>
            </a:extLst>
          </p:cNvPr>
          <p:cNvSpPr/>
          <p:nvPr/>
        </p:nvSpPr>
        <p:spPr>
          <a:xfrm>
            <a:off x="6910939" y="4904071"/>
            <a:ext cx="847023" cy="250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5BF68-0F16-499D-BEE3-B932614E5BD5}"/>
              </a:ext>
            </a:extLst>
          </p:cNvPr>
          <p:cNvSpPr/>
          <p:nvPr/>
        </p:nvSpPr>
        <p:spPr>
          <a:xfrm>
            <a:off x="4241831" y="4808438"/>
            <a:ext cx="2631306" cy="44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Statuses (</a:t>
            </a:r>
            <a:r>
              <a:rPr lang="en-US" dirty="0" err="1"/>
              <a:t>StatusDefinition</a:t>
            </a:r>
            <a:r>
              <a:rPr lang="en-US" dirty="0"/>
              <a:t>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050494A-26F5-48E6-B4D9-9D124EB5317F}"/>
              </a:ext>
            </a:extLst>
          </p:cNvPr>
          <p:cNvSpPr/>
          <p:nvPr/>
        </p:nvSpPr>
        <p:spPr>
          <a:xfrm>
            <a:off x="446534" y="359984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41804-E41B-4141-BE88-B16FFBC4D8E7}"/>
              </a:ext>
            </a:extLst>
          </p:cNvPr>
          <p:cNvSpPr/>
          <p:nvPr/>
        </p:nvSpPr>
        <p:spPr>
          <a:xfrm>
            <a:off x="231006" y="3080084"/>
            <a:ext cx="1001028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4FCE7D-136C-4C81-B14E-477EDAA1B6E4}"/>
              </a:ext>
            </a:extLst>
          </p:cNvPr>
          <p:cNvSpPr/>
          <p:nvPr/>
        </p:nvSpPr>
        <p:spPr>
          <a:xfrm>
            <a:off x="2591364" y="375224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7CA12-4B14-440A-990E-F5DFC991B597}"/>
              </a:ext>
            </a:extLst>
          </p:cNvPr>
          <p:cNvSpPr/>
          <p:nvPr/>
        </p:nvSpPr>
        <p:spPr>
          <a:xfrm>
            <a:off x="2375836" y="3232484"/>
            <a:ext cx="1001028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C8BA902-C16F-4AF5-A711-A7B5690C3E76}"/>
              </a:ext>
            </a:extLst>
          </p:cNvPr>
          <p:cNvSpPr/>
          <p:nvPr/>
        </p:nvSpPr>
        <p:spPr>
          <a:xfrm>
            <a:off x="8328020" y="1788695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44F16-DC52-4B98-AAA9-51E3C796A00A}"/>
              </a:ext>
            </a:extLst>
          </p:cNvPr>
          <p:cNvSpPr/>
          <p:nvPr/>
        </p:nvSpPr>
        <p:spPr>
          <a:xfrm>
            <a:off x="7170821" y="1268931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 (</a:t>
            </a:r>
            <a:r>
              <a:rPr lang="en-US" dirty="0" err="1"/>
              <a:t>MoveTypeDefinition</a:t>
            </a:r>
            <a:r>
              <a:rPr lang="en-US" dirty="0"/>
              <a:t>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19E222-474B-4B01-8328-E8F953AB397E}"/>
              </a:ext>
            </a:extLst>
          </p:cNvPr>
          <p:cNvSpPr/>
          <p:nvPr/>
        </p:nvSpPr>
        <p:spPr>
          <a:xfrm>
            <a:off x="7208623" y="3847881"/>
            <a:ext cx="847023" cy="250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1C2AF2-5A02-417D-98C5-9919BF727D5E}"/>
              </a:ext>
            </a:extLst>
          </p:cNvPr>
          <p:cNvSpPr/>
          <p:nvPr/>
        </p:nvSpPr>
        <p:spPr>
          <a:xfrm>
            <a:off x="4539515" y="3752248"/>
            <a:ext cx="2631306" cy="44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(</a:t>
            </a:r>
            <a:r>
              <a:rPr lang="en-US" dirty="0" err="1"/>
              <a:t>EnemyDefinition</a:t>
            </a:r>
            <a:r>
              <a:rPr lang="en-US" dirty="0"/>
              <a:t>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CB99BBF-89B2-44F1-AD22-BB4A3A78403B}"/>
              </a:ext>
            </a:extLst>
          </p:cNvPr>
          <p:cNvSpPr/>
          <p:nvPr/>
        </p:nvSpPr>
        <p:spPr>
          <a:xfrm>
            <a:off x="9481797" y="4470133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E145EF-91F4-4EA2-AA48-052286C50052}"/>
              </a:ext>
            </a:extLst>
          </p:cNvPr>
          <p:cNvSpPr/>
          <p:nvPr/>
        </p:nvSpPr>
        <p:spPr>
          <a:xfrm>
            <a:off x="9065743" y="4034589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(</a:t>
            </a:r>
            <a:r>
              <a:rPr lang="en-US" dirty="0" err="1"/>
              <a:t>CardDefinition</a:t>
            </a:r>
            <a:r>
              <a:rPr lang="en-US" dirty="0"/>
              <a:t>)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BE7389E-9860-44DA-8066-E1E2C3CFDE27}"/>
              </a:ext>
            </a:extLst>
          </p:cNvPr>
          <p:cNvSpPr/>
          <p:nvPr/>
        </p:nvSpPr>
        <p:spPr>
          <a:xfrm>
            <a:off x="3746959" y="214420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E09DBD-92D9-4978-8021-EE3E72BF6949}"/>
              </a:ext>
            </a:extLst>
          </p:cNvPr>
          <p:cNvSpPr/>
          <p:nvPr/>
        </p:nvSpPr>
        <p:spPr>
          <a:xfrm>
            <a:off x="2589760" y="1624444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09E4C5F-4AFE-4C30-AE03-6C566FFF5E0F}"/>
              </a:ext>
            </a:extLst>
          </p:cNvPr>
          <p:cNvSpPr/>
          <p:nvPr/>
        </p:nvSpPr>
        <p:spPr>
          <a:xfrm>
            <a:off x="8496179" y="3752248"/>
            <a:ext cx="352363" cy="94487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78D137-B252-4818-8644-47C3FB4E57BD}"/>
              </a:ext>
            </a:extLst>
          </p:cNvPr>
          <p:cNvSpPr/>
          <p:nvPr/>
        </p:nvSpPr>
        <p:spPr>
          <a:xfrm>
            <a:off x="8334734" y="3417257"/>
            <a:ext cx="2345654" cy="2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363947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CA8532E5-A363-4E63-9106-6DE2BBBC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ACABA09-280B-4FE9-B864-A1614C84410C}"/>
              </a:ext>
            </a:extLst>
          </p:cNvPr>
          <p:cNvSpPr/>
          <p:nvPr/>
        </p:nvSpPr>
        <p:spPr>
          <a:xfrm>
            <a:off x="6910939" y="4904071"/>
            <a:ext cx="847023" cy="250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5BF68-0F16-499D-BEE3-B932614E5BD5}"/>
              </a:ext>
            </a:extLst>
          </p:cNvPr>
          <p:cNvSpPr/>
          <p:nvPr/>
        </p:nvSpPr>
        <p:spPr>
          <a:xfrm>
            <a:off x="4241831" y="4808438"/>
            <a:ext cx="2631306" cy="44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Statuses (</a:t>
            </a:r>
            <a:r>
              <a:rPr lang="en-US" dirty="0" err="1"/>
              <a:t>WidgetGrid</a:t>
            </a:r>
            <a:r>
              <a:rPr lang="en-US" dirty="0"/>
              <a:t>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050494A-26F5-48E6-B4D9-9D124EB5317F}"/>
              </a:ext>
            </a:extLst>
          </p:cNvPr>
          <p:cNvSpPr/>
          <p:nvPr/>
        </p:nvSpPr>
        <p:spPr>
          <a:xfrm>
            <a:off x="446534" y="359984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41804-E41B-4141-BE88-B16FFBC4D8E7}"/>
              </a:ext>
            </a:extLst>
          </p:cNvPr>
          <p:cNvSpPr/>
          <p:nvPr/>
        </p:nvSpPr>
        <p:spPr>
          <a:xfrm>
            <a:off x="182881" y="3080084"/>
            <a:ext cx="1751798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(Widget)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4FCE7D-136C-4C81-B14E-477EDAA1B6E4}"/>
              </a:ext>
            </a:extLst>
          </p:cNvPr>
          <p:cNvSpPr/>
          <p:nvPr/>
        </p:nvSpPr>
        <p:spPr>
          <a:xfrm>
            <a:off x="3024501" y="3887986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7CA12-4B14-440A-990E-F5DFC991B597}"/>
              </a:ext>
            </a:extLst>
          </p:cNvPr>
          <p:cNvSpPr/>
          <p:nvPr/>
        </p:nvSpPr>
        <p:spPr>
          <a:xfrm>
            <a:off x="2156059" y="3441032"/>
            <a:ext cx="2345654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(</a:t>
            </a:r>
            <a:r>
              <a:rPr lang="en-US" dirty="0" err="1"/>
              <a:t>WidgetSlider</a:t>
            </a:r>
            <a:r>
              <a:rPr lang="en-US" dirty="0"/>
              <a:t>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C8BA902-C16F-4AF5-A711-A7B5690C3E76}"/>
              </a:ext>
            </a:extLst>
          </p:cNvPr>
          <p:cNvSpPr/>
          <p:nvPr/>
        </p:nvSpPr>
        <p:spPr>
          <a:xfrm>
            <a:off x="8328020" y="1788695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44F16-DC52-4B98-AAA9-51E3C796A00A}"/>
              </a:ext>
            </a:extLst>
          </p:cNvPr>
          <p:cNvSpPr/>
          <p:nvPr/>
        </p:nvSpPr>
        <p:spPr>
          <a:xfrm>
            <a:off x="7170821" y="1268931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 (Widget)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19E222-474B-4B01-8328-E8F953AB397E}"/>
              </a:ext>
            </a:extLst>
          </p:cNvPr>
          <p:cNvSpPr/>
          <p:nvPr/>
        </p:nvSpPr>
        <p:spPr>
          <a:xfrm>
            <a:off x="7208623" y="3847881"/>
            <a:ext cx="847023" cy="2502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1C2AF2-5A02-417D-98C5-9919BF727D5E}"/>
              </a:ext>
            </a:extLst>
          </p:cNvPr>
          <p:cNvSpPr/>
          <p:nvPr/>
        </p:nvSpPr>
        <p:spPr>
          <a:xfrm>
            <a:off x="4539515" y="3752248"/>
            <a:ext cx="2631306" cy="44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(Widget)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CB99BBF-89B2-44F1-AD22-BB4A3A78403B}"/>
              </a:ext>
            </a:extLst>
          </p:cNvPr>
          <p:cNvSpPr/>
          <p:nvPr/>
        </p:nvSpPr>
        <p:spPr>
          <a:xfrm>
            <a:off x="9481797" y="4470133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E145EF-91F4-4EA2-AA48-052286C50052}"/>
              </a:ext>
            </a:extLst>
          </p:cNvPr>
          <p:cNvSpPr/>
          <p:nvPr/>
        </p:nvSpPr>
        <p:spPr>
          <a:xfrm>
            <a:off x="9065743" y="4034589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(Widget)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BE7389E-9860-44DA-8066-E1E2C3CFDE27}"/>
              </a:ext>
            </a:extLst>
          </p:cNvPr>
          <p:cNvSpPr/>
          <p:nvPr/>
        </p:nvSpPr>
        <p:spPr>
          <a:xfrm>
            <a:off x="3746959" y="2144208"/>
            <a:ext cx="352363" cy="770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E09DBD-92D9-4978-8021-EE3E72BF6949}"/>
              </a:ext>
            </a:extLst>
          </p:cNvPr>
          <p:cNvSpPr/>
          <p:nvPr/>
        </p:nvSpPr>
        <p:spPr>
          <a:xfrm>
            <a:off x="2589760" y="1624444"/>
            <a:ext cx="3003081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(Widget)</a:t>
            </a:r>
          </a:p>
        </p:txBody>
      </p:sp>
    </p:spTree>
    <p:extLst>
      <p:ext uri="{BB962C8B-B14F-4D97-AF65-F5344CB8AC3E}">
        <p14:creationId xmlns:p14="http://schemas.microsoft.com/office/powerpoint/2010/main" val="1022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995F-B36C-4185-BA97-47EBDB2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Widget Construction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1FBE-64F2-4A4C-BFD1-F0659D33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Transform</a:t>
            </a:r>
          </a:p>
          <a:p>
            <a:pPr lvl="1"/>
            <a:r>
              <a:rPr lang="en-US" dirty="0"/>
              <a:t>Scale = Dimensions</a:t>
            </a:r>
          </a:p>
          <a:p>
            <a:pPr lvl="1"/>
            <a:r>
              <a:rPr lang="en-US" dirty="0"/>
              <a:t>Position = Center of Widget relative to parent Widget</a:t>
            </a:r>
          </a:p>
          <a:p>
            <a:r>
              <a:rPr lang="en-US" dirty="0" err="1"/>
              <a:t>SetCanSelect</a:t>
            </a:r>
            <a:r>
              <a:rPr lang="en-US" dirty="0"/>
              <a:t>( True )</a:t>
            </a:r>
          </a:p>
          <a:p>
            <a:r>
              <a:rPr lang="en-US" dirty="0" err="1"/>
              <a:t>SetEventToFire</a:t>
            </a:r>
            <a:r>
              <a:rPr lang="en-US" dirty="0"/>
              <a:t>( “</a:t>
            </a:r>
            <a:r>
              <a:rPr lang="en-US" dirty="0" err="1"/>
              <a:t>EventName</a:t>
            </a:r>
            <a:r>
              <a:rPr lang="en-US" dirty="0"/>
              <a:t>” )</a:t>
            </a:r>
          </a:p>
          <a:p>
            <a:r>
              <a:rPr lang="en-US" dirty="0" err="1"/>
              <a:t>SetText</a:t>
            </a:r>
            <a:r>
              <a:rPr lang="en-US" dirty="0"/>
              <a:t>( “End Turn” )</a:t>
            </a:r>
          </a:p>
          <a:p>
            <a:r>
              <a:rPr lang="en-US" dirty="0" err="1"/>
              <a:t>SetTextSize</a:t>
            </a:r>
            <a:r>
              <a:rPr lang="en-US" dirty="0"/>
              <a:t>( 0.1f )</a:t>
            </a:r>
          </a:p>
          <a:p>
            <a:r>
              <a:rPr lang="en-US" dirty="0" err="1"/>
              <a:t>SetTexture</a:t>
            </a:r>
            <a:r>
              <a:rPr lang="en-US" dirty="0"/>
              <a:t>( </a:t>
            </a:r>
            <a:r>
              <a:rPr lang="en-US" dirty="0" err="1"/>
              <a:t>baseTex</a:t>
            </a:r>
            <a:r>
              <a:rPr lang="en-US" dirty="0"/>
              <a:t>, </a:t>
            </a:r>
            <a:r>
              <a:rPr lang="en-US" dirty="0" err="1"/>
              <a:t>hoverTex</a:t>
            </a:r>
            <a:r>
              <a:rPr lang="en-US" dirty="0"/>
              <a:t>, </a:t>
            </a:r>
            <a:r>
              <a:rPr lang="en-US" dirty="0" err="1"/>
              <a:t>selectTex</a:t>
            </a:r>
            <a:r>
              <a:rPr lang="en-US" dirty="0"/>
              <a:t> )</a:t>
            </a:r>
          </a:p>
          <a:p>
            <a:r>
              <a:rPr lang="en-US" dirty="0" err="1"/>
              <a:t>ReleaseDelegate</a:t>
            </a:r>
            <a:endParaRPr lang="en-US" dirty="0"/>
          </a:p>
          <a:p>
            <a:pPr lvl="1"/>
            <a:r>
              <a:rPr lang="en-US" dirty="0"/>
              <a:t>Subscribe </a:t>
            </a:r>
            <a:r>
              <a:rPr lang="en-US" dirty="0" err="1"/>
              <a:t>PlayCard</a:t>
            </a:r>
            <a:endParaRPr lang="en-US" dirty="0"/>
          </a:p>
        </p:txBody>
      </p:sp>
      <p:pic>
        <p:nvPicPr>
          <p:cNvPr id="4" name="Picture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D17997F1-AD8B-4ADF-B147-7564003F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3943"/>
            <a:ext cx="6735272" cy="3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995F-B36C-4185-BA97-47EBDB2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Lessons Learned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1FBE-64F2-4A4C-BFD1-F0659D33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Don’t be stubborn</a:t>
            </a:r>
          </a:p>
          <a:p>
            <a:pPr lvl="1"/>
            <a:r>
              <a:rPr lang="en-US" dirty="0"/>
              <a:t>Rewrite pain points</a:t>
            </a:r>
          </a:p>
          <a:p>
            <a:r>
              <a:rPr lang="en-US" dirty="0"/>
              <a:t>Watch use cases</a:t>
            </a:r>
          </a:p>
          <a:p>
            <a:pPr lvl="1"/>
            <a:r>
              <a:rPr lang="en-US" dirty="0"/>
              <a:t>AABB2 easier think about than Transform</a:t>
            </a:r>
          </a:p>
        </p:txBody>
      </p:sp>
      <p:pic>
        <p:nvPicPr>
          <p:cNvPr id="4" name="Picture 3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D17997F1-AD8B-4ADF-B147-7564003F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3943"/>
            <a:ext cx="6735272" cy="3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0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158</TotalTime>
  <Words>273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Slay the spire GUI</vt:lpstr>
      <vt:lpstr>GUI system</vt:lpstr>
      <vt:lpstr>GUI system</vt:lpstr>
      <vt:lpstr>artifact</vt:lpstr>
      <vt:lpstr>artifact</vt:lpstr>
      <vt:lpstr>PowerPoint Presentation</vt:lpstr>
      <vt:lpstr>PowerPoint Presentation</vt:lpstr>
      <vt:lpstr>Widget Construction</vt:lpstr>
      <vt:lpstr>Lessons Learned</vt:lpstr>
      <vt:lpstr>Plan 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game GUI</dc:title>
  <dc:creator>Jonathan Sarasua</dc:creator>
  <cp:lastModifiedBy>Jonathan Sarasua</cp:lastModifiedBy>
  <cp:revision>17</cp:revision>
  <dcterms:created xsi:type="dcterms:W3CDTF">2021-02-03T03:19:07Z</dcterms:created>
  <dcterms:modified xsi:type="dcterms:W3CDTF">2021-03-17T03:59:05Z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