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0"/>
  </p:notesMasterIdLst>
  <p:sldIdLst>
    <p:sldId id="262" r:id="rId5"/>
    <p:sldId id="264" r:id="rId6"/>
    <p:sldId id="265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B1B9D-5FD8-46B1-A173-F00497598741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42BC-A7BD-4276-975D-6351998F7C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48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442AB9-C8CA-420F-B42A-18C2D699071B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FFBC-BDEB-417F-BF84-663A45C20646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8071AC1-DFE2-4CEB-A839-7F430962ACC4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9C0F-A549-4116-ADE7-EA08C05540C8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9EEE4F-EA2D-4584-9DE7-EC300D9E7B04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E59C-38C6-435B-909F-6BC5D2F90092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3F88-5DA5-47A3-A95A-FEF6AF43E84E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3716-29F6-49DE-A213-3937CA580F20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02A8-9935-43BE-936D-943169608636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18B405-B3F7-4586-BE59-DF6DE834F5F3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6EAD-3739-455C-929C-D58B69B73424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DBAC8D9-C124-4B74-9CB9-474FDD0AD4C5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B526CBF-0AA4-49A9-B305-EE0AF3AF6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6605800-C9B3-4BB8-94A5-6744E6B4CF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1" b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CC8B5139-02E6-4DEA-9CCE-962CAF0AF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0470BC0-AB0D-4A03-B4F1-5DDA9A31C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24A08B2-EC2C-4641-81BE-FE8B068BE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2DBA70-3C88-4960-B0D4-84FCD42B1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2142067"/>
            <a:ext cx="3412067" cy="29718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Slay the spire GUI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254AA-54D7-42C3-86C1-E80F6DF9C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Jonathan Sarasua</a:t>
            </a:r>
          </a:p>
        </p:txBody>
      </p:sp>
    </p:spTree>
    <p:extLst>
      <p:ext uri="{BB962C8B-B14F-4D97-AF65-F5344CB8AC3E}">
        <p14:creationId xmlns:p14="http://schemas.microsoft.com/office/powerpoint/2010/main" val="309834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B8B14624-27E7-4F38-94C9-BA3BBD90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EFF232B-4302-47D0-A13A-AB340A2539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DEDE394-430E-4066-83D0-E23B29381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FC334D2-F45A-4DEA-A9DA-F46A575B6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3DB0894-4831-4FEE-AC6D-B48BFDE06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B60BB47-670B-4ED1-BF0F-B5C40CD55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FEF8EB-AB9E-466A-88D2-9242B256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37217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GUI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D7A68-4A0C-48A3-AA2B-A7CBAB256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38399"/>
            <a:ext cx="7216607" cy="356446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Widgets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Widgets</a:t>
            </a:r>
          </a:p>
          <a:p>
            <a:pPr lvl="2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Widgets</a:t>
            </a:r>
          </a:p>
          <a:p>
            <a:pPr lvl="3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Widgets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Transform Hierarchy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States (Visible, Hidden, Pressed, Highlighted, Disabled, etc.)</a:t>
            </a:r>
          </a:p>
          <a:p>
            <a:pPr lvl="2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Properties</a:t>
            </a:r>
          </a:p>
          <a:p>
            <a:pPr lvl="3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Text, Text color, Background color, Image, and more</a:t>
            </a:r>
          </a:p>
          <a:p>
            <a:pPr lvl="3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Cascading defaults</a:t>
            </a:r>
          </a:p>
          <a:p>
            <a:pPr lvl="2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Transition states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XML based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Event System Integration</a:t>
            </a:r>
          </a:p>
        </p:txBody>
      </p:sp>
    </p:spTree>
    <p:extLst>
      <p:ext uri="{BB962C8B-B14F-4D97-AF65-F5344CB8AC3E}">
        <p14:creationId xmlns:p14="http://schemas.microsoft.com/office/powerpoint/2010/main" val="953319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EF8EB-AB9E-466A-88D2-9242B256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507414"/>
            <a:ext cx="4065488" cy="3903332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GUI Testing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D7A68-4A0C-48A3-AA2B-A7CBAB256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507415"/>
            <a:ext cx="6493222" cy="3903331"/>
          </a:xfrm>
          <a:ln w="57150">
            <a:noFill/>
          </a:ln>
        </p:spPr>
        <p:txBody>
          <a:bodyPr anchor="t">
            <a:normAutofit fontScale="85000" lnSpcReduction="20000"/>
          </a:bodyPr>
          <a:lstStyle/>
          <a:p>
            <a:r>
              <a:rPr lang="en-US" sz="2000" dirty="0"/>
              <a:t>Transform Hierarchy</a:t>
            </a:r>
          </a:p>
          <a:p>
            <a:pPr lvl="1"/>
            <a:r>
              <a:rPr lang="en-US" sz="2000" dirty="0"/>
              <a:t>Test positions</a:t>
            </a:r>
          </a:p>
          <a:p>
            <a:r>
              <a:rPr lang="en-US" sz="2000" dirty="0"/>
              <a:t>States </a:t>
            </a:r>
          </a:p>
          <a:p>
            <a:pPr lvl="1"/>
            <a:r>
              <a:rPr lang="en-US" sz="1800" dirty="0"/>
              <a:t>Test property changes between states</a:t>
            </a:r>
          </a:p>
          <a:p>
            <a:pPr lvl="1"/>
            <a:r>
              <a:rPr lang="en-US" sz="1800" dirty="0"/>
              <a:t>Test states draw/don’t draw</a:t>
            </a:r>
          </a:p>
          <a:p>
            <a:r>
              <a:rPr lang="en-US" sz="1800" dirty="0"/>
              <a:t>Cascading Defaults</a:t>
            </a:r>
          </a:p>
          <a:p>
            <a:pPr lvl="1"/>
            <a:r>
              <a:rPr lang="en-US" dirty="0"/>
              <a:t>Test properties are set correctly</a:t>
            </a:r>
          </a:p>
          <a:p>
            <a:r>
              <a:rPr lang="en-US" sz="2000" dirty="0"/>
              <a:t>XML based</a:t>
            </a:r>
          </a:p>
          <a:p>
            <a:pPr lvl="1"/>
            <a:r>
              <a:rPr lang="en-US" sz="1800" dirty="0"/>
              <a:t>Test locations are loaded correctly</a:t>
            </a:r>
          </a:p>
          <a:p>
            <a:pPr lvl="1"/>
            <a:r>
              <a:rPr lang="en-US" sz="1800" dirty="0"/>
              <a:t>Test properties are set</a:t>
            </a:r>
          </a:p>
          <a:p>
            <a:r>
              <a:rPr lang="en-US" sz="2000" dirty="0"/>
              <a:t>Event System Integration</a:t>
            </a:r>
          </a:p>
          <a:p>
            <a:pPr lvl="1"/>
            <a:r>
              <a:rPr lang="en-US" sz="1800" dirty="0"/>
              <a:t>Test Events are called</a:t>
            </a:r>
          </a:p>
        </p:txBody>
      </p:sp>
    </p:spTree>
    <p:extLst>
      <p:ext uri="{BB962C8B-B14F-4D97-AF65-F5344CB8AC3E}">
        <p14:creationId xmlns:p14="http://schemas.microsoft.com/office/powerpoint/2010/main" val="3909803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1B442-508B-4B61-978E-27DD145F5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artifact</a:t>
            </a:r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2463D3-9B27-4472-97D5-A9DDB996F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r>
              <a:rPr lang="en-US" dirty="0"/>
              <a:t>Mouse controls</a:t>
            </a:r>
          </a:p>
          <a:p>
            <a:r>
              <a:rPr lang="en-US" dirty="0"/>
              <a:t>Deckbuilding mechanics</a:t>
            </a:r>
          </a:p>
          <a:p>
            <a:pPr lvl="1"/>
            <a:r>
              <a:rPr lang="en-US" dirty="0"/>
              <a:t>Play cards, but have ways of gaining and removing cards</a:t>
            </a:r>
          </a:p>
          <a:p>
            <a:r>
              <a:rPr lang="en-US" dirty="0"/>
              <a:t>Slay The Spire-like rules and encounters</a:t>
            </a: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A805CA8-7FE5-4E4F-B620-84688FA6D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44458"/>
            <a:ext cx="6735272" cy="37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3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10" dur="2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12" dur="2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16" dur="2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1B442-508B-4B61-978E-27DD145F5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Artifact Testing</a:t>
            </a:r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2463D3-9B27-4472-97D5-A9DDB996F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Card game rules</a:t>
            </a:r>
          </a:p>
          <a:p>
            <a:pPr lvl="1"/>
            <a:r>
              <a:rPr lang="en-US" dirty="0"/>
              <a:t>Test drawing, playing, discarding puts cards in the correct locations</a:t>
            </a:r>
          </a:p>
          <a:p>
            <a:r>
              <a:rPr lang="en-US" dirty="0"/>
              <a:t>Deckbuilding</a:t>
            </a:r>
          </a:p>
          <a:p>
            <a:pPr lvl="1"/>
            <a:r>
              <a:rPr lang="en-US" dirty="0"/>
              <a:t>Test Deck matches after adding, removing, or upgrading cards</a:t>
            </a:r>
          </a:p>
          <a:p>
            <a:r>
              <a:rPr lang="en-US" dirty="0"/>
              <a:t>Slay The Spire-like rules and encounters</a:t>
            </a:r>
          </a:p>
          <a:p>
            <a:pPr lvl="1"/>
            <a:r>
              <a:rPr lang="en-US" dirty="0"/>
              <a:t>Test health loss works</a:t>
            </a:r>
          </a:p>
          <a:p>
            <a:pPr lvl="1"/>
            <a:r>
              <a:rPr lang="en-US" dirty="0"/>
              <a:t>Test victory condition reached</a:t>
            </a: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A805CA8-7FE5-4E4F-B620-84688FA6D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44458"/>
            <a:ext cx="6735272" cy="37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52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7F0652-397B-4F71-B75E-207A80EB278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1CAB62D-49E5-4271-85C6-1466970BAB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A32ED2-6DBA-4E14-851E-DE5772C902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Dividend design</Template>
  <TotalTime>47</TotalTime>
  <Words>158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</vt:lpstr>
      <vt:lpstr>Slay the spire GUI</vt:lpstr>
      <vt:lpstr>GUI system</vt:lpstr>
      <vt:lpstr>GUI Testing</vt:lpstr>
      <vt:lpstr>artifact</vt:lpstr>
      <vt:lpstr>Artifact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 game GUI</dc:title>
  <dc:creator>Jonathan Sarasua</dc:creator>
  <cp:lastModifiedBy>Jonathan Sarasua</cp:lastModifiedBy>
  <cp:revision>7</cp:revision>
  <dcterms:created xsi:type="dcterms:W3CDTF">2021-02-03T03:19:07Z</dcterms:created>
  <dcterms:modified xsi:type="dcterms:W3CDTF">2021-02-03T04:06:17Z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