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fr-FR" sz="1400" spc="-1" strike="noStrike">
                <a:latin typeface="Times New Roman"/>
              </a:rPr>
              <a:t>&lt;date/time&gt;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/>
            <a:r>
              <a:rPr b="0" lang="fr-FR" sz="1400" spc="-1" strike="noStrike">
                <a:latin typeface="Times New Roman"/>
              </a:rPr>
              <a:t>&lt;footer&gt;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fld id="{AB59894A-0D1D-493A-9D80-1CEF2A7AA1B3}" type="slidenum">
              <a:rPr b="0" lang="fr-FR" sz="1400" spc="-1" strike="noStrike">
                <a:latin typeface="Times New Roman"/>
              </a:rPr>
              <a:t>&lt;number&gt;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First page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3200" spc="-1" strike="noStrike">
                <a:latin typeface="Arial"/>
                <a:ea typeface="Noto Sans CJK SC"/>
              </a:rPr>
              <a:t>Free and Open Source Machine Translation API, entirely self-hosted. Unlike other APIs, it doesn't rely on proprietary providers such as Google or Azure to perform translations. Instead, its translation engine is powered by the open source Argos Translate library.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Second page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614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spcBef>
                <a:spcPts val="1417"/>
              </a:spcBef>
            </a:pPr>
            <a:r>
              <a:rPr b="0" lang="fr-FR" sz="3200" spc="-1" strike="noStrike">
                <a:latin typeface="Arial"/>
                <a:ea typeface="Noto Sans CJK SC"/>
              </a:rPr>
              <a:t>Free and Open Source Machine Translation API, entirely self-hosted. Unlike other APIs, it doesn't rely on proprietary providers such as Google or Azure to perform translations. Instead, its translation engine is powered by the open source Argos Translate library.</a:t>
            </a:r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LibreOffice/7.2.1.2$Linux_X86_64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2021-10-16T14:12:00Z</dcterms:created>
  <dc:creator/>
  <dc:description/>
  <dc:language>fr-FR</dc:language>
  <cp:lastModifiedBy/>
  <dcterms:modified xsi:type="dcterms:W3CDTF">2021-10-16T14:13:10Z</dcterms:modified>
  <cp:revision>1</cp:revision>
  <dc:subject/>
  <dc:title/>
</cp:coreProperties>
</file>