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fr-FR"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fr-FR"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fr-FR" sz="4400" spc="-1" strike="noStrike">
                <a:latin typeface="Arial"/>
              </a:rPr>
              <a:t>Click to edit the title text format</a:t>
            </a:r>
            <a:endParaRPr b="0" lang="fr-FR"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Click to edit the outline text format</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Sixth Outline Level</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Seventh Outline Level</a:t>
            </a:r>
            <a:endParaRPr b="0" lang="fr-FR"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fr-FR" sz="1400" spc="-1" strike="noStrike">
                <a:latin typeface="Times New Roman"/>
              </a:rPr>
              <a:t>&lt;date/time&gt;</a:t>
            </a:r>
            <a:endParaRPr b="0" lang="fr-FR"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fr-FR" sz="1400" spc="-1" strike="noStrike">
                <a:latin typeface="Times New Roman"/>
              </a:rPr>
              <a:t>&lt;footer&gt;</a:t>
            </a:r>
            <a:endParaRPr b="0" lang="fr-FR"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fld id="{AB59894A-0D1D-493A-9D80-1CEF2A7AA1B3}" type="slidenum">
              <a:rPr b="0" lang="fr-FR" sz="1400" spc="-1" strike="noStrike">
                <a:latin typeface="Times New Roman"/>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mc="http://schemas.openxmlformats.org/markup-compatibility/2006" xmlns:p="http://schemas.openxmlformats.org/presentationml/2006/main" xmlns:p14="http://schemas.microsoft.com/office/powerpoint/2010/main" xmlns:p15="http://schemas.microsoft.com/office/powerpoint/2012/main" xmlns:r="http://schemas.openxmlformats.org/officeDocument/2006/relationships">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anchor="ctr" bIns="0" lIns="0" rIns="0" tIns="0">
            <a:noAutofit/>
          </a:bodyPr>
          <a:p>
            <a:pPr algn="ctr"/>
            <a:r>
              <a:rPr b="0" lang="fr-FR" spc="-1" strike="noStrike" sz="4400">
                <a:latin typeface="Arial"/>
              </a:rPr>
              <a:t>Première page</a:t>
            </a:r>
            <a:endParaRPr b="0" lang="fr-FR" spc="-1" strike="noStrike" sz="4400">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anchor="ctr" bIns="0" lIns="0" rIns="0" tIns="0">
            <a:noAutofit/>
          </a:bodyPr>
          <a:p>
            <a:pPr algn="ctr"/>
            <a:r>
              <a:rPr b="0" lang="fr-FR" spc="-1" strike="noStrike" sz="3200">
                <a:latin typeface="Arial"/>
                <a:ea typeface="Noto Sans CJK SC"/>
              </a:rPr>
              <a:t>API de Traduction Automatique gratuite et Open Source, entièrement auto-hostée. Contrairement aux autres API, il ne s'appuie pas sur des fournisseurs propriétaires tels que Google ou Azure pour effectuer des traductions. Au lieu de cela, son moteur de traduction est alimenté par la bibliothèque open source Argos Translate.</a:t>
            </a:r>
            <a:endParaRPr b="0" lang="fr-FR" spc="-1" strike="noStrike" sz="3200">
              <a:latin typeface="Arial"/>
            </a:endParaRPr>
          </a:p>
        </p:txBody>
      </p:sp>
    </p:spTree>
  </p:cSld>
  <mc:AlternateContent>
    <mc:Choice Requires="p14">
      <p:transition p14:dur="2000" spd="slow"/>
    </mc:Choice>
    <mc:Fallback>
      <p:transition spd="slow"/>
    </mc:Fallback>
  </mc:AlternateContent>
</p:sld>
</file>

<file path=ppt/slides/slide2.xml><?xml version="1.0" encoding="utf-8"?>
<p:sld xmlns:a="http://schemas.openxmlformats.org/drawingml/2006/main" xmlns:mc="http://schemas.openxmlformats.org/markup-compatibility/2006" xmlns:p="http://schemas.openxmlformats.org/presentationml/2006/main" xmlns:p14="http://schemas.microsoft.com/office/powerpoint/2010/main" xmlns:p15="http://schemas.microsoft.com/office/powerpoint/2012/main" xmlns:r="http://schemas.openxmlformats.org/officeDocument/2006/relationships">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anchor="ctr" bIns="0" lIns="0" rIns="0" tIns="0">
            <a:noAutofit/>
          </a:bodyPr>
          <a:p>
            <a:pPr algn="ctr"/>
            <a:r>
              <a:rPr b="0" lang="fr-FR" spc="-1" strike="noStrike" sz="4400">
                <a:latin typeface="Arial"/>
              </a:rPr>
              <a:t>Deuxième page</a:t>
            </a:r>
            <a:endParaRPr b="0" lang="fr-FR" spc="-1" strike="noStrike" sz="4400">
              <a:latin typeface="Arial"/>
            </a:endParaRPr>
          </a:p>
        </p:txBody>
      </p:sp>
      <p:sp>
        <p:nvSpPr>
          <p:cNvPr id="44" name="PlaceHolder 2"/>
          <p:cNvSpPr>
            <a:spLocks noGrp="1"/>
          </p:cNvSpPr>
          <p:nvPr>
            <p:ph/>
          </p:nvPr>
        </p:nvSpPr>
        <p:spPr>
          <a:xfrm>
            <a:off x="504000" y="1614600"/>
            <a:ext cx="9071640" cy="3288240"/>
          </a:xfrm>
          <a:prstGeom prst="rect">
            <a:avLst/>
          </a:prstGeom>
          <a:noFill/>
          <a:ln w="0">
            <a:noFill/>
          </a:ln>
        </p:spPr>
        <p:txBody>
          <a:bodyPr anchor="t" bIns="0" lIns="0" rIns="0" tIns="0">
            <a:normAutofit/>
          </a:bodyPr>
          <a:p>
            <a:pPr algn="ctr">
              <a:spcBef>
                <a:spcPts val="1417"/>
              </a:spcBef>
            </a:pPr>
            <a:r>
              <a:rPr b="0" lang="fr-FR" spc="-1" strike="noStrike" sz="3200">
                <a:latin typeface="Arial"/>
                <a:ea typeface="Noto Sans CJK SC"/>
              </a:rPr>
              <a:t>API de Traduction Automatique gratuite et Open Source, entièrement auto-hostée. Contrairement aux autres API, il ne s'appuie pas sur des fournisseurs propriétaires tels que Google ou Azure pour effectuer des traductions. Au lieu de cela, son moteur de traduction est alimenté par la bibliothèque open source Argos Translate.</a:t>
            </a:r>
            <a:endParaRPr b="0" lang="fr-FR" spc="-1" strike="noStrike" sz="3200">
              <a:latin typeface="Arial"/>
            </a:endParaRPr>
          </a:p>
        </p:txBody>
      </p:sp>
    </p:spTree>
  </p:cSld>
  <mc:AlternateContent>
    <mc:Choice Requires="p14">
      <p:transition p14:dur="2000" spd="slow"/>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2021-10-16T14:12:00Z</dcterms:created>
  <dc:creator/>
  <dc:description/>
  <dc:language>fr-FR</dc:language>
  <cp:lastModifiedBy/>
  <dcterms:modified xsi:type="dcterms:W3CDTF">2021-10-16T14:13:10Z</dcterms:modified>
  <cp:revision>1</cp:revision>
  <dc:subject/>
  <dc:title/>
</cp:coreProperties>
</file>