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5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2" r:id="rId13"/>
    <p:sldId id="270" r:id="rId14"/>
    <p:sldId id="271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67" r:id="rId23"/>
    <p:sldId id="25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>
        <p:scale>
          <a:sx n="90" d="100"/>
          <a:sy n="90" d="100"/>
        </p:scale>
        <p:origin x="14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46098-2E73-214B-A202-ED690FF3CB48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49F71CF-A577-DF41-93D8-1CC4A13192A9}">
      <dgm:prSet phldrT="[Text]" custT="1"/>
      <dgm:spPr/>
      <dgm:t>
        <a:bodyPr/>
        <a:lstStyle/>
        <a:p>
          <a:r>
            <a:rPr lang="de-DE" sz="2800" b="1" dirty="0" err="1"/>
            <a:t>Verification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98C32D10-A076-3D40-AED1-3B119684C3A3}" type="parTrans" cxnId="{1FDA4DA5-53CF-9148-BDF6-37ED317D34A5}">
      <dgm:prSet/>
      <dgm:spPr/>
      <dgm:t>
        <a:bodyPr/>
        <a:lstStyle/>
        <a:p>
          <a:endParaRPr lang="de-DE"/>
        </a:p>
      </dgm:t>
    </dgm:pt>
    <dgm:pt modelId="{9EFC6008-5EAD-5749-8045-0070AA21B54A}" type="sibTrans" cxnId="{1FDA4DA5-53CF-9148-BDF6-37ED317D34A5}">
      <dgm:prSet/>
      <dgm:spPr/>
      <dgm:t>
        <a:bodyPr/>
        <a:lstStyle/>
        <a:p>
          <a:endParaRPr lang="de-DE"/>
        </a:p>
      </dgm:t>
    </dgm:pt>
    <dgm:pt modelId="{95CB590C-EECF-8541-8FCF-69A1FB679851}">
      <dgm:prSet phldrT="[Text]" custT="1"/>
      <dgm:spPr/>
      <dgm:t>
        <a:bodyPr/>
        <a:lstStyle/>
        <a:p>
          <a:r>
            <a:rPr lang="de-DE" sz="2800" b="1" dirty="0" err="1"/>
            <a:t>Improvement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AB45B404-B93E-3D41-A1DF-984E2BDB018C}" type="parTrans" cxnId="{8EAA516B-BCBB-674E-86A5-7223AA4897D4}">
      <dgm:prSet/>
      <dgm:spPr/>
      <dgm:t>
        <a:bodyPr/>
        <a:lstStyle/>
        <a:p>
          <a:endParaRPr lang="de-DE"/>
        </a:p>
      </dgm:t>
    </dgm:pt>
    <dgm:pt modelId="{D4A14FEF-F812-4446-AE62-AAFAD1220721}" type="sibTrans" cxnId="{8EAA516B-BCBB-674E-86A5-7223AA4897D4}">
      <dgm:prSet/>
      <dgm:spPr/>
      <dgm:t>
        <a:bodyPr/>
        <a:lstStyle/>
        <a:p>
          <a:endParaRPr lang="de-DE"/>
        </a:p>
      </dgm:t>
    </dgm:pt>
    <dgm:pt modelId="{99490840-898C-4847-B63A-2A7BBE463638}">
      <dgm:prSet phldrT="[Text]" custT="1"/>
      <dgm:spPr/>
      <dgm:t>
        <a:bodyPr/>
        <a:lstStyle/>
        <a:p>
          <a:r>
            <a:rPr lang="de-DE" sz="2800" b="1" dirty="0"/>
            <a:t>Learning </a:t>
          </a:r>
          <a:r>
            <a:rPr lang="de-DE" sz="2800" b="1" dirty="0" err="1"/>
            <a:t>from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6436FED2-ABBB-624F-A143-0008C624104C}" type="parTrans" cxnId="{6B2D154A-6775-CA4A-AD9C-731C0E7B9039}">
      <dgm:prSet/>
      <dgm:spPr/>
      <dgm:t>
        <a:bodyPr/>
        <a:lstStyle/>
        <a:p>
          <a:endParaRPr lang="de-DE"/>
        </a:p>
      </dgm:t>
    </dgm:pt>
    <dgm:pt modelId="{532F97C0-ACC8-E84D-A9F6-7D40D608B8D1}" type="sibTrans" cxnId="{6B2D154A-6775-CA4A-AD9C-731C0E7B9039}">
      <dgm:prSet/>
      <dgm:spPr/>
      <dgm:t>
        <a:bodyPr/>
        <a:lstStyle/>
        <a:p>
          <a:endParaRPr lang="de-DE"/>
        </a:p>
      </dgm:t>
    </dgm:pt>
    <dgm:pt modelId="{61588FE7-98D8-AD44-AE6F-FA6E271D0233}">
      <dgm:prSet phldrT="[Text]" custT="1"/>
      <dgm:spPr/>
      <dgm:t>
        <a:bodyPr/>
        <a:lstStyle/>
        <a:p>
          <a:r>
            <a:rPr lang="de-DE" sz="2800" b="1" dirty="0"/>
            <a:t>Compliance </a:t>
          </a:r>
          <a:r>
            <a:rPr lang="de-DE" sz="2800" b="1" dirty="0" err="1"/>
            <a:t>to</a:t>
          </a:r>
          <a:r>
            <a:rPr lang="de-DE" sz="2800" b="1" dirty="0"/>
            <a:t> </a:t>
          </a:r>
          <a:r>
            <a:rPr lang="de-DE" sz="2800" b="1" dirty="0" err="1"/>
            <a:t>legislation</a:t>
          </a:r>
          <a:endParaRPr lang="de-DE" sz="2800" b="1" dirty="0"/>
        </a:p>
      </dgm:t>
    </dgm:pt>
    <dgm:pt modelId="{38859A63-2848-A644-B1DC-E9CB552DF549}" type="parTrans" cxnId="{09FC8D2F-C957-3849-B46B-2BED1532E054}">
      <dgm:prSet/>
      <dgm:spPr/>
      <dgm:t>
        <a:bodyPr/>
        <a:lstStyle/>
        <a:p>
          <a:endParaRPr lang="de-DE"/>
        </a:p>
      </dgm:t>
    </dgm:pt>
    <dgm:pt modelId="{96F7C150-A949-D84D-A56B-236132FD019F}" type="sibTrans" cxnId="{09FC8D2F-C957-3849-B46B-2BED1532E054}">
      <dgm:prSet/>
      <dgm:spPr/>
      <dgm:t>
        <a:bodyPr/>
        <a:lstStyle/>
        <a:p>
          <a:endParaRPr lang="de-DE"/>
        </a:p>
      </dgm:t>
    </dgm:pt>
    <dgm:pt modelId="{654A668C-FB0D-7440-96DF-ED1BDB8825BC}">
      <dgm:prSet phldrT="[Text]" custT="1"/>
      <dgm:spPr/>
      <dgm:t>
        <a:bodyPr/>
        <a:lstStyle/>
        <a:p>
          <a:r>
            <a:rPr lang="de-DE" sz="1800" b="1" dirty="0"/>
            <a:t>Are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features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categorizes</a:t>
          </a:r>
          <a:r>
            <a:rPr lang="de-DE" sz="1800" b="1" dirty="0"/>
            <a:t> </a:t>
          </a:r>
          <a:r>
            <a:rPr lang="de-DE" sz="1800" b="1" dirty="0" err="1"/>
            <a:t>as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 </a:t>
          </a:r>
          <a:r>
            <a:rPr lang="de-DE" sz="1800" b="1" dirty="0" err="1"/>
            <a:t>really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?</a:t>
          </a:r>
        </a:p>
      </dgm:t>
    </dgm:pt>
    <dgm:pt modelId="{C226B343-816B-AD46-8F43-5CB6121F2F49}" type="parTrans" cxnId="{033EEAB9-0725-364B-B51A-E63FA55E8577}">
      <dgm:prSet/>
      <dgm:spPr/>
      <dgm:t>
        <a:bodyPr/>
        <a:lstStyle/>
        <a:p>
          <a:endParaRPr lang="de-DE"/>
        </a:p>
      </dgm:t>
    </dgm:pt>
    <dgm:pt modelId="{D9EED997-1198-B84D-9E83-B69D940CFBAE}" type="sibTrans" cxnId="{033EEAB9-0725-364B-B51A-E63FA55E8577}">
      <dgm:prSet/>
      <dgm:spPr/>
      <dgm:t>
        <a:bodyPr/>
        <a:lstStyle/>
        <a:p>
          <a:endParaRPr lang="de-DE"/>
        </a:p>
      </dgm:t>
    </dgm:pt>
    <dgm:pt modelId="{51F59503-F801-5B45-A77B-EDB7588C3614}">
      <dgm:prSet phldrT="[Text]" custT="1"/>
      <dgm:spPr/>
      <dgm:t>
        <a:bodyPr/>
        <a:lstStyle/>
        <a:p>
          <a:r>
            <a:rPr lang="de-DE" sz="1800" b="1" dirty="0" err="1"/>
            <a:t>Based</a:t>
          </a:r>
          <a:r>
            <a:rPr lang="de-DE" sz="1800" b="1" dirty="0"/>
            <a:t> on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results</a:t>
          </a:r>
          <a:r>
            <a:rPr lang="de-DE" sz="1800" b="1" dirty="0"/>
            <a:t>, </a:t>
          </a:r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our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good</a:t>
          </a:r>
          <a:r>
            <a:rPr lang="de-DE" sz="1800" b="1" dirty="0"/>
            <a:t> </a:t>
          </a:r>
          <a:r>
            <a:rPr lang="de-DE" sz="1800" b="1" dirty="0" err="1"/>
            <a:t>enough</a:t>
          </a:r>
          <a:r>
            <a:rPr lang="de-DE" sz="1800" b="1" dirty="0"/>
            <a:t> </a:t>
          </a:r>
          <a:r>
            <a:rPr lang="de-DE" sz="1800" b="1" dirty="0" err="1"/>
            <a:t>or</a:t>
          </a:r>
          <a:r>
            <a:rPr lang="de-DE" sz="1800" b="1" dirty="0"/>
            <a:t> </a:t>
          </a:r>
          <a:r>
            <a:rPr lang="de-DE" sz="1800" b="1" dirty="0" err="1"/>
            <a:t>can</a:t>
          </a:r>
          <a:r>
            <a:rPr lang="de-DE" sz="1800" b="1" dirty="0"/>
            <a:t>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improve</a:t>
          </a:r>
          <a:r>
            <a:rPr lang="de-DE" sz="1800" b="1" dirty="0"/>
            <a:t> </a:t>
          </a:r>
          <a:r>
            <a:rPr lang="de-DE" sz="1800" b="1" dirty="0" err="1"/>
            <a:t>it</a:t>
          </a:r>
          <a:r>
            <a:rPr lang="de-DE" sz="1800" b="1" dirty="0"/>
            <a:t>?</a:t>
          </a:r>
        </a:p>
      </dgm:t>
    </dgm:pt>
    <dgm:pt modelId="{326B9310-B354-F042-9EF8-9D4720D0ED2B}" type="parTrans" cxnId="{F23C1972-85B4-F648-BD74-C932C3D78E25}">
      <dgm:prSet/>
      <dgm:spPr/>
      <dgm:t>
        <a:bodyPr/>
        <a:lstStyle/>
        <a:p>
          <a:endParaRPr lang="de-DE"/>
        </a:p>
      </dgm:t>
    </dgm:pt>
    <dgm:pt modelId="{0F0FC944-609A-B94C-B7DF-36745A70576E}" type="sibTrans" cxnId="{F23C1972-85B4-F648-BD74-C932C3D78E25}">
      <dgm:prSet/>
      <dgm:spPr/>
      <dgm:t>
        <a:bodyPr/>
        <a:lstStyle/>
        <a:p>
          <a:endParaRPr lang="de-DE"/>
        </a:p>
      </dgm:t>
    </dgm:pt>
    <dgm:pt modelId="{76C03428-8F8A-E74C-9B26-744E9D91D375}">
      <dgm:prSet phldrT="[Text]" custT="1"/>
      <dgm:spPr/>
      <dgm:t>
        <a:bodyPr/>
        <a:lstStyle/>
        <a:p>
          <a:r>
            <a:rPr lang="de-DE" sz="1800" b="1" dirty="0"/>
            <a:t>Can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use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to</a:t>
          </a:r>
          <a:r>
            <a:rPr lang="de-DE" sz="1800" b="1" dirty="0"/>
            <a:t> </a:t>
          </a:r>
          <a:r>
            <a:rPr lang="de-DE" sz="1800" b="1" dirty="0" err="1"/>
            <a:t>imporve</a:t>
          </a:r>
          <a:r>
            <a:rPr lang="de-DE" sz="1800" b="1" dirty="0"/>
            <a:t> in real live </a:t>
          </a:r>
          <a:r>
            <a:rPr lang="de-DE" sz="1800" b="1" dirty="0" err="1"/>
            <a:t>behaviour</a:t>
          </a:r>
          <a:r>
            <a:rPr lang="de-DE" sz="1800" b="1" dirty="0"/>
            <a:t>?</a:t>
          </a:r>
        </a:p>
      </dgm:t>
    </dgm:pt>
    <dgm:pt modelId="{F22DDFE3-5BD5-3048-89A1-7187F70A02EE}" type="parTrans" cxnId="{35A2FF8B-4EA2-4147-BCFA-7B11137EEFD4}">
      <dgm:prSet/>
      <dgm:spPr/>
      <dgm:t>
        <a:bodyPr/>
        <a:lstStyle/>
        <a:p>
          <a:endParaRPr lang="de-DE"/>
        </a:p>
      </dgm:t>
    </dgm:pt>
    <dgm:pt modelId="{E118D2E9-79F2-1849-A8CD-24F92237ECC4}" type="sibTrans" cxnId="{35A2FF8B-4EA2-4147-BCFA-7B11137EEFD4}">
      <dgm:prSet/>
      <dgm:spPr/>
      <dgm:t>
        <a:bodyPr/>
        <a:lstStyle/>
        <a:p>
          <a:endParaRPr lang="de-DE"/>
        </a:p>
      </dgm:t>
    </dgm:pt>
    <dgm:pt modelId="{A657D054-6E22-5440-B3F1-CBFDEE1AAA3A}">
      <dgm:prSet phldrT="[Text]" custT="1"/>
      <dgm:spPr/>
      <dgm:t>
        <a:bodyPr/>
        <a:lstStyle/>
        <a:p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model‘s</a:t>
          </a:r>
          <a:r>
            <a:rPr lang="de-DE" sz="1800" b="1" dirty="0"/>
            <a:t> </a:t>
          </a:r>
          <a:r>
            <a:rPr lang="de-DE" sz="1800" b="1" dirty="0" err="1"/>
            <a:t>output</a:t>
          </a:r>
          <a:r>
            <a:rPr lang="de-DE" sz="1800" b="1" dirty="0"/>
            <a:t> </a:t>
          </a:r>
          <a:r>
            <a:rPr lang="de-DE" sz="1800" b="1" dirty="0" err="1"/>
            <a:t>compatible</a:t>
          </a:r>
          <a:r>
            <a:rPr lang="de-DE" sz="1800" b="1" dirty="0"/>
            <a:t> </a:t>
          </a:r>
          <a:r>
            <a:rPr lang="de-DE" sz="1800" b="1" dirty="0" err="1"/>
            <a:t>with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current</a:t>
          </a:r>
          <a:r>
            <a:rPr lang="de-DE" sz="1800" b="1" dirty="0"/>
            <a:t> legal </a:t>
          </a:r>
          <a:r>
            <a:rPr lang="de-DE" sz="1800" b="1" dirty="0" err="1"/>
            <a:t>situation</a:t>
          </a:r>
          <a:r>
            <a:rPr lang="de-DE" sz="1800" b="1" dirty="0"/>
            <a:t>? </a:t>
          </a:r>
        </a:p>
      </dgm:t>
    </dgm:pt>
    <dgm:pt modelId="{A759C5AE-43E7-7D4C-862E-1E1CF462E80A}" type="parTrans" cxnId="{F6FFA1F6-1296-F543-B2DE-D5E72863EF20}">
      <dgm:prSet/>
      <dgm:spPr/>
      <dgm:t>
        <a:bodyPr/>
        <a:lstStyle/>
        <a:p>
          <a:endParaRPr lang="de-DE"/>
        </a:p>
      </dgm:t>
    </dgm:pt>
    <dgm:pt modelId="{A3E4FC37-7B37-B14D-BB68-90C6DAA7253B}" type="sibTrans" cxnId="{F6FFA1F6-1296-F543-B2DE-D5E72863EF20}">
      <dgm:prSet/>
      <dgm:spPr/>
      <dgm:t>
        <a:bodyPr/>
        <a:lstStyle/>
        <a:p>
          <a:endParaRPr lang="de-DE"/>
        </a:p>
      </dgm:t>
    </dgm:pt>
    <dgm:pt modelId="{15BE39C7-C5DD-5E42-A9B5-78C631743AE6}" type="pres">
      <dgm:prSet presAssocID="{D0146098-2E73-214B-A202-ED690FF3CB48}" presName="linear" presStyleCnt="0">
        <dgm:presLayoutVars>
          <dgm:dir/>
          <dgm:animLvl val="lvl"/>
          <dgm:resizeHandles val="exact"/>
        </dgm:presLayoutVars>
      </dgm:prSet>
      <dgm:spPr/>
    </dgm:pt>
    <dgm:pt modelId="{5F6F06AD-51F7-0146-A69A-25EE0E6EE504}" type="pres">
      <dgm:prSet presAssocID="{249F71CF-A577-DF41-93D8-1CC4A13192A9}" presName="parentLin" presStyleCnt="0"/>
      <dgm:spPr/>
    </dgm:pt>
    <dgm:pt modelId="{1D9E1AC2-D2EC-C045-9145-60FE0871B788}" type="pres">
      <dgm:prSet presAssocID="{249F71CF-A577-DF41-93D8-1CC4A13192A9}" presName="parentLeftMargin" presStyleLbl="node1" presStyleIdx="0" presStyleCnt="4"/>
      <dgm:spPr/>
    </dgm:pt>
    <dgm:pt modelId="{26DD7EC1-274D-844E-AF10-FC61597D66D1}" type="pres">
      <dgm:prSet presAssocID="{249F71CF-A577-DF41-93D8-1CC4A13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4FF75F-A566-594C-8DCC-0C936FB062A6}" type="pres">
      <dgm:prSet presAssocID="{249F71CF-A577-DF41-93D8-1CC4A13192A9}" presName="negativeSpace" presStyleCnt="0"/>
      <dgm:spPr/>
    </dgm:pt>
    <dgm:pt modelId="{90976B68-8CC2-E04F-B761-EC15341A37EC}" type="pres">
      <dgm:prSet presAssocID="{249F71CF-A577-DF41-93D8-1CC4A13192A9}" presName="childText" presStyleLbl="conFgAcc1" presStyleIdx="0" presStyleCnt="4">
        <dgm:presLayoutVars>
          <dgm:bulletEnabled val="1"/>
        </dgm:presLayoutVars>
      </dgm:prSet>
      <dgm:spPr/>
    </dgm:pt>
    <dgm:pt modelId="{D4C8B640-3807-0D46-A9E2-5B99092C8545}" type="pres">
      <dgm:prSet presAssocID="{9EFC6008-5EAD-5749-8045-0070AA21B54A}" presName="spaceBetweenRectangles" presStyleCnt="0"/>
      <dgm:spPr/>
    </dgm:pt>
    <dgm:pt modelId="{DF2E4401-D5E5-E64E-A001-CB2445A8C7BE}" type="pres">
      <dgm:prSet presAssocID="{95CB590C-EECF-8541-8FCF-69A1FB679851}" presName="parentLin" presStyleCnt="0"/>
      <dgm:spPr/>
    </dgm:pt>
    <dgm:pt modelId="{207AC412-CB44-1743-8C40-453D35CBA757}" type="pres">
      <dgm:prSet presAssocID="{95CB590C-EECF-8541-8FCF-69A1FB679851}" presName="parentLeftMargin" presStyleLbl="node1" presStyleIdx="0" presStyleCnt="4"/>
      <dgm:spPr/>
    </dgm:pt>
    <dgm:pt modelId="{307A725C-CBF0-4B47-A2DB-66DD5AE0F8CA}" type="pres">
      <dgm:prSet presAssocID="{95CB590C-EECF-8541-8FCF-69A1FB6798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A44211-F98B-0D45-8187-52CF9FB78066}" type="pres">
      <dgm:prSet presAssocID="{95CB590C-EECF-8541-8FCF-69A1FB679851}" presName="negativeSpace" presStyleCnt="0"/>
      <dgm:spPr/>
    </dgm:pt>
    <dgm:pt modelId="{17D972D9-6CBD-414B-A32F-3D792247CA6C}" type="pres">
      <dgm:prSet presAssocID="{95CB590C-EECF-8541-8FCF-69A1FB679851}" presName="childText" presStyleLbl="conFgAcc1" presStyleIdx="1" presStyleCnt="4">
        <dgm:presLayoutVars>
          <dgm:bulletEnabled val="1"/>
        </dgm:presLayoutVars>
      </dgm:prSet>
      <dgm:spPr/>
    </dgm:pt>
    <dgm:pt modelId="{B7A2B2E5-25CD-1240-B52E-482477A89639}" type="pres">
      <dgm:prSet presAssocID="{D4A14FEF-F812-4446-AE62-AAFAD1220721}" presName="spaceBetweenRectangles" presStyleCnt="0"/>
      <dgm:spPr/>
    </dgm:pt>
    <dgm:pt modelId="{C6443F87-212A-DC4E-BD48-E042B53E4F29}" type="pres">
      <dgm:prSet presAssocID="{99490840-898C-4847-B63A-2A7BBE463638}" presName="parentLin" presStyleCnt="0"/>
      <dgm:spPr/>
    </dgm:pt>
    <dgm:pt modelId="{F2F48AD8-C716-2048-AFCE-57806EB717E0}" type="pres">
      <dgm:prSet presAssocID="{99490840-898C-4847-B63A-2A7BBE463638}" presName="parentLeftMargin" presStyleLbl="node1" presStyleIdx="1" presStyleCnt="4"/>
      <dgm:spPr/>
    </dgm:pt>
    <dgm:pt modelId="{748B3630-4D77-2D40-A0CA-B42E9CF239FE}" type="pres">
      <dgm:prSet presAssocID="{99490840-898C-4847-B63A-2A7BBE4636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8418F-E709-A74F-A745-5512D84C7A77}" type="pres">
      <dgm:prSet presAssocID="{99490840-898C-4847-B63A-2A7BBE463638}" presName="negativeSpace" presStyleCnt="0"/>
      <dgm:spPr/>
    </dgm:pt>
    <dgm:pt modelId="{57DC0D4B-1172-C040-9C5C-D8FA44A3D986}" type="pres">
      <dgm:prSet presAssocID="{99490840-898C-4847-B63A-2A7BBE463638}" presName="childText" presStyleLbl="conFgAcc1" presStyleIdx="2" presStyleCnt="4">
        <dgm:presLayoutVars>
          <dgm:bulletEnabled val="1"/>
        </dgm:presLayoutVars>
      </dgm:prSet>
      <dgm:spPr/>
    </dgm:pt>
    <dgm:pt modelId="{02FC360C-B3C6-C54C-BFBB-942690E3E7AE}" type="pres">
      <dgm:prSet presAssocID="{532F97C0-ACC8-E84D-A9F6-7D40D608B8D1}" presName="spaceBetweenRectangles" presStyleCnt="0"/>
      <dgm:spPr/>
    </dgm:pt>
    <dgm:pt modelId="{E1AF6740-6D78-1C47-8579-8B9D9E9D4EEA}" type="pres">
      <dgm:prSet presAssocID="{61588FE7-98D8-AD44-AE6F-FA6E271D0233}" presName="parentLin" presStyleCnt="0"/>
      <dgm:spPr/>
    </dgm:pt>
    <dgm:pt modelId="{ABF612AC-663C-DF4B-9822-3C0C9AADD1E6}" type="pres">
      <dgm:prSet presAssocID="{61588FE7-98D8-AD44-AE6F-FA6E271D0233}" presName="parentLeftMargin" presStyleLbl="node1" presStyleIdx="2" presStyleCnt="4"/>
      <dgm:spPr/>
    </dgm:pt>
    <dgm:pt modelId="{A5A62AE5-DD48-FB4D-8551-A9A860CA350F}" type="pres">
      <dgm:prSet presAssocID="{61588FE7-98D8-AD44-AE6F-FA6E271D02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BC7D8F-BDD3-024F-9477-10ACFBEB6176}" type="pres">
      <dgm:prSet presAssocID="{61588FE7-98D8-AD44-AE6F-FA6E271D0233}" presName="negativeSpace" presStyleCnt="0"/>
      <dgm:spPr/>
    </dgm:pt>
    <dgm:pt modelId="{B29A46AA-7E83-B24E-837F-7473080FBB61}" type="pres">
      <dgm:prSet presAssocID="{61588FE7-98D8-AD44-AE6F-FA6E271D02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1D6C03-60A7-8E40-9DBC-8A16B9A93FA5}" type="presOf" srcId="{D0146098-2E73-214B-A202-ED690FF3CB48}" destId="{15BE39C7-C5DD-5E42-A9B5-78C631743AE6}" srcOrd="0" destOrd="0" presId="urn:microsoft.com/office/officeart/2005/8/layout/list1"/>
    <dgm:cxn modelId="{CF37301E-6FBF-B044-B94F-F98A98FF2631}" type="presOf" srcId="{249F71CF-A577-DF41-93D8-1CC4A13192A9}" destId="{1D9E1AC2-D2EC-C045-9145-60FE0871B788}" srcOrd="0" destOrd="0" presId="urn:microsoft.com/office/officeart/2005/8/layout/list1"/>
    <dgm:cxn modelId="{77491B25-6A53-C84C-BAED-7CE782543A7A}" type="presOf" srcId="{61588FE7-98D8-AD44-AE6F-FA6E271D0233}" destId="{ABF612AC-663C-DF4B-9822-3C0C9AADD1E6}" srcOrd="0" destOrd="0" presId="urn:microsoft.com/office/officeart/2005/8/layout/list1"/>
    <dgm:cxn modelId="{09FC8D2F-C957-3849-B46B-2BED1532E054}" srcId="{D0146098-2E73-214B-A202-ED690FF3CB48}" destId="{61588FE7-98D8-AD44-AE6F-FA6E271D0233}" srcOrd="3" destOrd="0" parTransId="{38859A63-2848-A644-B1DC-E9CB552DF549}" sibTransId="{96F7C150-A949-D84D-A56B-236132FD019F}"/>
    <dgm:cxn modelId="{CD94A734-2290-3747-B8B0-D12A80933046}" type="presOf" srcId="{95CB590C-EECF-8541-8FCF-69A1FB679851}" destId="{207AC412-CB44-1743-8C40-453D35CBA757}" srcOrd="0" destOrd="0" presId="urn:microsoft.com/office/officeart/2005/8/layout/list1"/>
    <dgm:cxn modelId="{6B2D154A-6775-CA4A-AD9C-731C0E7B9039}" srcId="{D0146098-2E73-214B-A202-ED690FF3CB48}" destId="{99490840-898C-4847-B63A-2A7BBE463638}" srcOrd="2" destOrd="0" parTransId="{6436FED2-ABBB-624F-A143-0008C624104C}" sibTransId="{532F97C0-ACC8-E84D-A9F6-7D40D608B8D1}"/>
    <dgm:cxn modelId="{7EA73E4E-6CDC-C644-9FEE-62E9F60BAB76}" type="presOf" srcId="{95CB590C-EECF-8541-8FCF-69A1FB679851}" destId="{307A725C-CBF0-4B47-A2DB-66DD5AE0F8CA}" srcOrd="1" destOrd="0" presId="urn:microsoft.com/office/officeart/2005/8/layout/list1"/>
    <dgm:cxn modelId="{8EAA516B-BCBB-674E-86A5-7223AA4897D4}" srcId="{D0146098-2E73-214B-A202-ED690FF3CB48}" destId="{95CB590C-EECF-8541-8FCF-69A1FB679851}" srcOrd="1" destOrd="0" parTransId="{AB45B404-B93E-3D41-A1DF-984E2BDB018C}" sibTransId="{D4A14FEF-F812-4446-AE62-AAFAD1220721}"/>
    <dgm:cxn modelId="{F23C1972-85B4-F648-BD74-C932C3D78E25}" srcId="{95CB590C-EECF-8541-8FCF-69A1FB679851}" destId="{51F59503-F801-5B45-A77B-EDB7588C3614}" srcOrd="0" destOrd="0" parTransId="{326B9310-B354-F042-9EF8-9D4720D0ED2B}" sibTransId="{0F0FC944-609A-B94C-B7DF-36745A70576E}"/>
    <dgm:cxn modelId="{589A9F7D-69A6-B648-A283-FB77D4883692}" type="presOf" srcId="{99490840-898C-4847-B63A-2A7BBE463638}" destId="{F2F48AD8-C716-2048-AFCE-57806EB717E0}" srcOrd="0" destOrd="0" presId="urn:microsoft.com/office/officeart/2005/8/layout/list1"/>
    <dgm:cxn modelId="{A0711388-D0EE-114D-B4EA-A84B5F5F8C9D}" type="presOf" srcId="{61588FE7-98D8-AD44-AE6F-FA6E271D0233}" destId="{A5A62AE5-DD48-FB4D-8551-A9A860CA350F}" srcOrd="1" destOrd="0" presId="urn:microsoft.com/office/officeart/2005/8/layout/list1"/>
    <dgm:cxn modelId="{35A2FF8B-4EA2-4147-BCFA-7B11137EEFD4}" srcId="{99490840-898C-4847-B63A-2A7BBE463638}" destId="{76C03428-8F8A-E74C-9B26-744E9D91D375}" srcOrd="0" destOrd="0" parTransId="{F22DDFE3-5BD5-3048-89A1-7187F70A02EE}" sibTransId="{E118D2E9-79F2-1849-A8CD-24F92237ECC4}"/>
    <dgm:cxn modelId="{3D0DC09A-0003-7E44-A180-3474C983CB20}" type="presOf" srcId="{A657D054-6E22-5440-B3F1-CBFDEE1AAA3A}" destId="{B29A46AA-7E83-B24E-837F-7473080FBB61}" srcOrd="0" destOrd="0" presId="urn:microsoft.com/office/officeart/2005/8/layout/list1"/>
    <dgm:cxn modelId="{1FDA4DA5-53CF-9148-BDF6-37ED317D34A5}" srcId="{D0146098-2E73-214B-A202-ED690FF3CB48}" destId="{249F71CF-A577-DF41-93D8-1CC4A13192A9}" srcOrd="0" destOrd="0" parTransId="{98C32D10-A076-3D40-AED1-3B119684C3A3}" sibTransId="{9EFC6008-5EAD-5749-8045-0070AA21B54A}"/>
    <dgm:cxn modelId="{033EEAB9-0725-364B-B51A-E63FA55E8577}" srcId="{249F71CF-A577-DF41-93D8-1CC4A13192A9}" destId="{654A668C-FB0D-7440-96DF-ED1BDB8825BC}" srcOrd="0" destOrd="0" parTransId="{C226B343-816B-AD46-8F43-5CB6121F2F49}" sibTransId="{D9EED997-1198-B84D-9E83-B69D940CFBAE}"/>
    <dgm:cxn modelId="{21A0C9BA-2B54-5A46-B496-80ED2E08E577}" type="presOf" srcId="{249F71CF-A577-DF41-93D8-1CC4A13192A9}" destId="{26DD7EC1-274D-844E-AF10-FC61597D66D1}" srcOrd="1" destOrd="0" presId="urn:microsoft.com/office/officeart/2005/8/layout/list1"/>
    <dgm:cxn modelId="{6941B9E7-0CE8-1748-9E51-A893957F8685}" type="presOf" srcId="{99490840-898C-4847-B63A-2A7BBE463638}" destId="{748B3630-4D77-2D40-A0CA-B42E9CF239FE}" srcOrd="1" destOrd="0" presId="urn:microsoft.com/office/officeart/2005/8/layout/list1"/>
    <dgm:cxn modelId="{22BE50EF-3DB2-5048-A3E2-0FB6DE566770}" type="presOf" srcId="{76C03428-8F8A-E74C-9B26-744E9D91D375}" destId="{57DC0D4B-1172-C040-9C5C-D8FA44A3D986}" srcOrd="0" destOrd="0" presId="urn:microsoft.com/office/officeart/2005/8/layout/list1"/>
    <dgm:cxn modelId="{F6FFA1F6-1296-F543-B2DE-D5E72863EF20}" srcId="{61588FE7-98D8-AD44-AE6F-FA6E271D0233}" destId="{A657D054-6E22-5440-B3F1-CBFDEE1AAA3A}" srcOrd="0" destOrd="0" parTransId="{A759C5AE-43E7-7D4C-862E-1E1CF462E80A}" sibTransId="{A3E4FC37-7B37-B14D-BB68-90C6DAA7253B}"/>
    <dgm:cxn modelId="{2CD7DCF7-D1F1-1E4C-9158-CD8119090F6B}" type="presOf" srcId="{654A668C-FB0D-7440-96DF-ED1BDB8825BC}" destId="{90976B68-8CC2-E04F-B761-EC15341A37EC}" srcOrd="0" destOrd="0" presId="urn:microsoft.com/office/officeart/2005/8/layout/list1"/>
    <dgm:cxn modelId="{410E38FC-B711-164D-BBFE-238702BD1C45}" type="presOf" srcId="{51F59503-F801-5B45-A77B-EDB7588C3614}" destId="{17D972D9-6CBD-414B-A32F-3D792247CA6C}" srcOrd="0" destOrd="0" presId="urn:microsoft.com/office/officeart/2005/8/layout/list1"/>
    <dgm:cxn modelId="{E915B3FF-E42C-054C-A56E-4A9E7080AAFD}" type="presParOf" srcId="{15BE39C7-C5DD-5E42-A9B5-78C631743AE6}" destId="{5F6F06AD-51F7-0146-A69A-25EE0E6EE504}" srcOrd="0" destOrd="0" presId="urn:microsoft.com/office/officeart/2005/8/layout/list1"/>
    <dgm:cxn modelId="{B8352082-99E1-7245-BC1E-5F5CD31BBE5A}" type="presParOf" srcId="{5F6F06AD-51F7-0146-A69A-25EE0E6EE504}" destId="{1D9E1AC2-D2EC-C045-9145-60FE0871B788}" srcOrd="0" destOrd="0" presId="urn:microsoft.com/office/officeart/2005/8/layout/list1"/>
    <dgm:cxn modelId="{40D7EB25-B20E-4D46-B8C2-2BDB60CD07F1}" type="presParOf" srcId="{5F6F06AD-51F7-0146-A69A-25EE0E6EE504}" destId="{26DD7EC1-274D-844E-AF10-FC61597D66D1}" srcOrd="1" destOrd="0" presId="urn:microsoft.com/office/officeart/2005/8/layout/list1"/>
    <dgm:cxn modelId="{782F781F-4F3E-7748-A6C7-B556F1C69E8C}" type="presParOf" srcId="{15BE39C7-C5DD-5E42-A9B5-78C631743AE6}" destId="{714FF75F-A566-594C-8DCC-0C936FB062A6}" srcOrd="1" destOrd="0" presId="urn:microsoft.com/office/officeart/2005/8/layout/list1"/>
    <dgm:cxn modelId="{8F73031A-8594-CA46-9B61-36929AF29C29}" type="presParOf" srcId="{15BE39C7-C5DD-5E42-A9B5-78C631743AE6}" destId="{90976B68-8CC2-E04F-B761-EC15341A37EC}" srcOrd="2" destOrd="0" presId="urn:microsoft.com/office/officeart/2005/8/layout/list1"/>
    <dgm:cxn modelId="{8F2E1ED4-5BAB-8B4B-BA28-D92FD07DEF83}" type="presParOf" srcId="{15BE39C7-C5DD-5E42-A9B5-78C631743AE6}" destId="{D4C8B640-3807-0D46-A9E2-5B99092C8545}" srcOrd="3" destOrd="0" presId="urn:microsoft.com/office/officeart/2005/8/layout/list1"/>
    <dgm:cxn modelId="{1BBB540B-CF82-F242-BE82-B3E8AB01C8E8}" type="presParOf" srcId="{15BE39C7-C5DD-5E42-A9B5-78C631743AE6}" destId="{DF2E4401-D5E5-E64E-A001-CB2445A8C7BE}" srcOrd="4" destOrd="0" presId="urn:microsoft.com/office/officeart/2005/8/layout/list1"/>
    <dgm:cxn modelId="{6CFC1D5D-8BC8-C64D-B7C6-73A8A6F2D94F}" type="presParOf" srcId="{DF2E4401-D5E5-E64E-A001-CB2445A8C7BE}" destId="{207AC412-CB44-1743-8C40-453D35CBA757}" srcOrd="0" destOrd="0" presId="urn:microsoft.com/office/officeart/2005/8/layout/list1"/>
    <dgm:cxn modelId="{C70BF30F-3270-0F47-9012-3181C88DE990}" type="presParOf" srcId="{DF2E4401-D5E5-E64E-A001-CB2445A8C7BE}" destId="{307A725C-CBF0-4B47-A2DB-66DD5AE0F8CA}" srcOrd="1" destOrd="0" presId="urn:microsoft.com/office/officeart/2005/8/layout/list1"/>
    <dgm:cxn modelId="{E5A112D5-E6EF-4C4D-ADE6-ECE7583CE68A}" type="presParOf" srcId="{15BE39C7-C5DD-5E42-A9B5-78C631743AE6}" destId="{EBA44211-F98B-0D45-8187-52CF9FB78066}" srcOrd="5" destOrd="0" presId="urn:microsoft.com/office/officeart/2005/8/layout/list1"/>
    <dgm:cxn modelId="{5A1A0AA3-E7E7-F44B-BC59-6F1A8E700D79}" type="presParOf" srcId="{15BE39C7-C5DD-5E42-A9B5-78C631743AE6}" destId="{17D972D9-6CBD-414B-A32F-3D792247CA6C}" srcOrd="6" destOrd="0" presId="urn:microsoft.com/office/officeart/2005/8/layout/list1"/>
    <dgm:cxn modelId="{B49397E4-5563-1E48-93B7-84F4A3124E81}" type="presParOf" srcId="{15BE39C7-C5DD-5E42-A9B5-78C631743AE6}" destId="{B7A2B2E5-25CD-1240-B52E-482477A89639}" srcOrd="7" destOrd="0" presId="urn:microsoft.com/office/officeart/2005/8/layout/list1"/>
    <dgm:cxn modelId="{B818CEA0-296C-714E-A763-AE2C4A267B2A}" type="presParOf" srcId="{15BE39C7-C5DD-5E42-A9B5-78C631743AE6}" destId="{C6443F87-212A-DC4E-BD48-E042B53E4F29}" srcOrd="8" destOrd="0" presId="urn:microsoft.com/office/officeart/2005/8/layout/list1"/>
    <dgm:cxn modelId="{12AD6DB4-E887-9C4E-AF0F-4332BFE1C062}" type="presParOf" srcId="{C6443F87-212A-DC4E-BD48-E042B53E4F29}" destId="{F2F48AD8-C716-2048-AFCE-57806EB717E0}" srcOrd="0" destOrd="0" presId="urn:microsoft.com/office/officeart/2005/8/layout/list1"/>
    <dgm:cxn modelId="{8F14C2D3-C958-2949-9C85-C41D0D96BFFB}" type="presParOf" srcId="{C6443F87-212A-DC4E-BD48-E042B53E4F29}" destId="{748B3630-4D77-2D40-A0CA-B42E9CF239FE}" srcOrd="1" destOrd="0" presId="urn:microsoft.com/office/officeart/2005/8/layout/list1"/>
    <dgm:cxn modelId="{34F4F6DC-4B15-8E42-881B-AE77B2AB2F19}" type="presParOf" srcId="{15BE39C7-C5DD-5E42-A9B5-78C631743AE6}" destId="{0818418F-E709-A74F-A745-5512D84C7A77}" srcOrd="9" destOrd="0" presId="urn:microsoft.com/office/officeart/2005/8/layout/list1"/>
    <dgm:cxn modelId="{D049C462-47EF-434E-A846-68A58C1D23D3}" type="presParOf" srcId="{15BE39C7-C5DD-5E42-A9B5-78C631743AE6}" destId="{57DC0D4B-1172-C040-9C5C-D8FA44A3D986}" srcOrd="10" destOrd="0" presId="urn:microsoft.com/office/officeart/2005/8/layout/list1"/>
    <dgm:cxn modelId="{5B4A8011-0B2B-3343-9723-339BD1AF5F71}" type="presParOf" srcId="{15BE39C7-C5DD-5E42-A9B5-78C631743AE6}" destId="{02FC360C-B3C6-C54C-BFBB-942690E3E7AE}" srcOrd="11" destOrd="0" presId="urn:microsoft.com/office/officeart/2005/8/layout/list1"/>
    <dgm:cxn modelId="{4E8CDE6D-0C93-F545-87C4-2A6DA0873B96}" type="presParOf" srcId="{15BE39C7-C5DD-5E42-A9B5-78C631743AE6}" destId="{E1AF6740-6D78-1C47-8579-8B9D9E9D4EEA}" srcOrd="12" destOrd="0" presId="urn:microsoft.com/office/officeart/2005/8/layout/list1"/>
    <dgm:cxn modelId="{EF6EF306-F0F0-1946-9AA9-912421CC7FD2}" type="presParOf" srcId="{E1AF6740-6D78-1C47-8579-8B9D9E9D4EEA}" destId="{ABF612AC-663C-DF4B-9822-3C0C9AADD1E6}" srcOrd="0" destOrd="0" presId="urn:microsoft.com/office/officeart/2005/8/layout/list1"/>
    <dgm:cxn modelId="{394CE2A5-645B-334A-9767-949E2A35CC78}" type="presParOf" srcId="{E1AF6740-6D78-1C47-8579-8B9D9E9D4EEA}" destId="{A5A62AE5-DD48-FB4D-8551-A9A860CA350F}" srcOrd="1" destOrd="0" presId="urn:microsoft.com/office/officeart/2005/8/layout/list1"/>
    <dgm:cxn modelId="{7497DA46-AF79-794A-B28A-4661E5F79E76}" type="presParOf" srcId="{15BE39C7-C5DD-5E42-A9B5-78C631743AE6}" destId="{16BC7D8F-BDD3-024F-9477-10ACFBEB6176}" srcOrd="13" destOrd="0" presId="urn:microsoft.com/office/officeart/2005/8/layout/list1"/>
    <dgm:cxn modelId="{FA58E102-6527-C241-BAD9-8F2887E77B59}" type="presParOf" srcId="{15BE39C7-C5DD-5E42-A9B5-78C631743AE6}" destId="{B29A46AA-7E83-B24E-837F-7473080FBB6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6B68-8CC2-E04F-B761-EC15341A37EC}">
      <dsp:nvSpPr>
        <dsp:cNvPr id="0" name=""/>
        <dsp:cNvSpPr/>
      </dsp:nvSpPr>
      <dsp:spPr>
        <a:xfrm>
          <a:off x="0" y="286263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Are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features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categorizes</a:t>
          </a:r>
          <a:r>
            <a:rPr lang="de-DE" sz="1800" b="1" kern="1200" dirty="0"/>
            <a:t> </a:t>
          </a:r>
          <a:r>
            <a:rPr lang="de-DE" sz="1800" b="1" kern="1200" dirty="0" err="1"/>
            <a:t>as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 </a:t>
          </a:r>
          <a:r>
            <a:rPr lang="de-DE" sz="1800" b="1" kern="1200" dirty="0" err="1"/>
            <a:t>really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?</a:t>
          </a:r>
        </a:p>
      </dsp:txBody>
      <dsp:txXfrm>
        <a:off x="0" y="286263"/>
        <a:ext cx="9027296" cy="696937"/>
      </dsp:txXfrm>
    </dsp:sp>
    <dsp:sp modelId="{26DD7EC1-274D-844E-AF10-FC61597D66D1}">
      <dsp:nvSpPr>
        <dsp:cNvPr id="0" name=""/>
        <dsp:cNvSpPr/>
      </dsp:nvSpPr>
      <dsp:spPr>
        <a:xfrm>
          <a:off x="451364" y="64863"/>
          <a:ext cx="631910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Verification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86479"/>
        <a:ext cx="6275875" cy="399568"/>
      </dsp:txXfrm>
    </dsp:sp>
    <dsp:sp modelId="{17D972D9-6CBD-414B-A32F-3D792247CA6C}">
      <dsp:nvSpPr>
        <dsp:cNvPr id="0" name=""/>
        <dsp:cNvSpPr/>
      </dsp:nvSpPr>
      <dsp:spPr>
        <a:xfrm>
          <a:off x="0" y="1285601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Based</a:t>
          </a:r>
          <a:r>
            <a:rPr lang="de-DE" sz="1800" b="1" kern="1200" dirty="0"/>
            <a:t> on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results</a:t>
          </a:r>
          <a:r>
            <a:rPr lang="de-DE" sz="1800" b="1" kern="1200" dirty="0"/>
            <a:t>, </a:t>
          </a: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our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good</a:t>
          </a:r>
          <a:r>
            <a:rPr lang="de-DE" sz="1800" b="1" kern="1200" dirty="0"/>
            <a:t> </a:t>
          </a:r>
          <a:r>
            <a:rPr lang="de-DE" sz="1800" b="1" kern="1200" dirty="0" err="1"/>
            <a:t>enough</a:t>
          </a:r>
          <a:r>
            <a:rPr lang="de-DE" sz="1800" b="1" kern="1200" dirty="0"/>
            <a:t> </a:t>
          </a:r>
          <a:r>
            <a:rPr lang="de-DE" sz="1800" b="1" kern="1200" dirty="0" err="1"/>
            <a:t>or</a:t>
          </a:r>
          <a:r>
            <a:rPr lang="de-DE" sz="1800" b="1" kern="1200" dirty="0"/>
            <a:t> </a:t>
          </a:r>
          <a:r>
            <a:rPr lang="de-DE" sz="1800" b="1" kern="1200" dirty="0" err="1"/>
            <a:t>can</a:t>
          </a:r>
          <a:r>
            <a:rPr lang="de-DE" sz="1800" b="1" kern="1200" dirty="0"/>
            <a:t>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improve</a:t>
          </a:r>
          <a:r>
            <a:rPr lang="de-DE" sz="1800" b="1" kern="1200" dirty="0"/>
            <a:t> </a:t>
          </a:r>
          <a:r>
            <a:rPr lang="de-DE" sz="1800" b="1" kern="1200" dirty="0" err="1"/>
            <a:t>it</a:t>
          </a:r>
          <a:r>
            <a:rPr lang="de-DE" sz="1800" b="1" kern="1200" dirty="0"/>
            <a:t>?</a:t>
          </a:r>
        </a:p>
      </dsp:txBody>
      <dsp:txXfrm>
        <a:off x="0" y="1285601"/>
        <a:ext cx="9027296" cy="696937"/>
      </dsp:txXfrm>
    </dsp:sp>
    <dsp:sp modelId="{307A725C-CBF0-4B47-A2DB-66DD5AE0F8CA}">
      <dsp:nvSpPr>
        <dsp:cNvPr id="0" name=""/>
        <dsp:cNvSpPr/>
      </dsp:nvSpPr>
      <dsp:spPr>
        <a:xfrm>
          <a:off x="451364" y="1064201"/>
          <a:ext cx="631910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Improvement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1085817"/>
        <a:ext cx="6275875" cy="399568"/>
      </dsp:txXfrm>
    </dsp:sp>
    <dsp:sp modelId="{57DC0D4B-1172-C040-9C5C-D8FA44A3D986}">
      <dsp:nvSpPr>
        <dsp:cNvPr id="0" name=""/>
        <dsp:cNvSpPr/>
      </dsp:nvSpPr>
      <dsp:spPr>
        <a:xfrm>
          <a:off x="0" y="2284939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Can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use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to</a:t>
          </a:r>
          <a:r>
            <a:rPr lang="de-DE" sz="1800" b="1" kern="1200" dirty="0"/>
            <a:t> </a:t>
          </a:r>
          <a:r>
            <a:rPr lang="de-DE" sz="1800" b="1" kern="1200" dirty="0" err="1"/>
            <a:t>imporve</a:t>
          </a:r>
          <a:r>
            <a:rPr lang="de-DE" sz="1800" b="1" kern="1200" dirty="0"/>
            <a:t> in real live </a:t>
          </a:r>
          <a:r>
            <a:rPr lang="de-DE" sz="1800" b="1" kern="1200" dirty="0" err="1"/>
            <a:t>behaviour</a:t>
          </a:r>
          <a:r>
            <a:rPr lang="de-DE" sz="1800" b="1" kern="1200" dirty="0"/>
            <a:t>?</a:t>
          </a:r>
        </a:p>
      </dsp:txBody>
      <dsp:txXfrm>
        <a:off x="0" y="2284939"/>
        <a:ext cx="9027296" cy="696937"/>
      </dsp:txXfrm>
    </dsp:sp>
    <dsp:sp modelId="{748B3630-4D77-2D40-A0CA-B42E9CF239FE}">
      <dsp:nvSpPr>
        <dsp:cNvPr id="0" name=""/>
        <dsp:cNvSpPr/>
      </dsp:nvSpPr>
      <dsp:spPr>
        <a:xfrm>
          <a:off x="451364" y="2063539"/>
          <a:ext cx="631910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Learning </a:t>
          </a:r>
          <a:r>
            <a:rPr lang="de-DE" sz="2800" b="1" kern="1200" dirty="0" err="1"/>
            <a:t>from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2085155"/>
        <a:ext cx="6275875" cy="399568"/>
      </dsp:txXfrm>
    </dsp:sp>
    <dsp:sp modelId="{B29A46AA-7E83-B24E-837F-7473080FBB61}">
      <dsp:nvSpPr>
        <dsp:cNvPr id="0" name=""/>
        <dsp:cNvSpPr/>
      </dsp:nvSpPr>
      <dsp:spPr>
        <a:xfrm>
          <a:off x="0" y="3284276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model‘s</a:t>
          </a:r>
          <a:r>
            <a:rPr lang="de-DE" sz="1800" b="1" kern="1200" dirty="0"/>
            <a:t> </a:t>
          </a:r>
          <a:r>
            <a:rPr lang="de-DE" sz="1800" b="1" kern="1200" dirty="0" err="1"/>
            <a:t>output</a:t>
          </a:r>
          <a:r>
            <a:rPr lang="de-DE" sz="1800" b="1" kern="1200" dirty="0"/>
            <a:t> </a:t>
          </a:r>
          <a:r>
            <a:rPr lang="de-DE" sz="1800" b="1" kern="1200" dirty="0" err="1"/>
            <a:t>compatible</a:t>
          </a:r>
          <a:r>
            <a:rPr lang="de-DE" sz="1800" b="1" kern="1200" dirty="0"/>
            <a:t> </a:t>
          </a:r>
          <a:r>
            <a:rPr lang="de-DE" sz="1800" b="1" kern="1200" dirty="0" err="1"/>
            <a:t>with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current</a:t>
          </a:r>
          <a:r>
            <a:rPr lang="de-DE" sz="1800" b="1" kern="1200" dirty="0"/>
            <a:t> legal </a:t>
          </a:r>
          <a:r>
            <a:rPr lang="de-DE" sz="1800" b="1" kern="1200" dirty="0" err="1"/>
            <a:t>situation</a:t>
          </a:r>
          <a:r>
            <a:rPr lang="de-DE" sz="1800" b="1" kern="1200" dirty="0"/>
            <a:t>? </a:t>
          </a:r>
        </a:p>
      </dsp:txBody>
      <dsp:txXfrm>
        <a:off x="0" y="3284276"/>
        <a:ext cx="9027296" cy="696937"/>
      </dsp:txXfrm>
    </dsp:sp>
    <dsp:sp modelId="{A5A62AE5-DD48-FB4D-8551-A9A860CA350F}">
      <dsp:nvSpPr>
        <dsp:cNvPr id="0" name=""/>
        <dsp:cNvSpPr/>
      </dsp:nvSpPr>
      <dsp:spPr>
        <a:xfrm>
          <a:off x="451364" y="3062876"/>
          <a:ext cx="631910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Compliance </a:t>
          </a:r>
          <a:r>
            <a:rPr lang="de-DE" sz="2800" b="1" kern="1200" dirty="0" err="1"/>
            <a:t>to</a:t>
          </a:r>
          <a:r>
            <a:rPr lang="de-DE" sz="2800" b="1" kern="1200" dirty="0"/>
            <a:t> </a:t>
          </a:r>
          <a:r>
            <a:rPr lang="de-DE" sz="2800" b="1" kern="1200" dirty="0" err="1"/>
            <a:t>legislation</a:t>
          </a:r>
          <a:endParaRPr lang="de-DE" sz="2800" b="1" kern="1200" dirty="0"/>
        </a:p>
      </dsp:txBody>
      <dsp:txXfrm>
        <a:off x="472980" y="3084492"/>
        <a:ext cx="6275875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8374260" y="2682069"/>
        <a:ext cx="1633782" cy="997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3B18-E924-EE43-AABE-86D2F66675A2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6F18-1105-054A-9947-2CCC695F1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5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1D6D-35BE-4C49-8A6C-7F9788DE2CD2}" type="datetime1">
              <a:rPr lang="de-DE" smtClean="0"/>
              <a:t>11.06.22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0BC1-DC44-0B4A-AA50-3F4E3B2F04A9}" type="datetime1">
              <a:rPr lang="de-DE" smtClean="0"/>
              <a:t>11.06.22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5D73-E9AD-4C42-8D1C-A72F50A1A3F3}" type="datetime1">
              <a:rPr lang="de-DE" smtClean="0"/>
              <a:t>11.06.22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9A50-AB5E-174E-8CCB-159758AC5957}" type="datetime1">
              <a:rPr lang="de-DE" smtClean="0"/>
              <a:t>11.06.22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D7F2-812B-A145-A96D-46AA4D74030A}" type="datetime1">
              <a:rPr lang="de-DE" smtClean="0"/>
              <a:t>11.06.22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2813-E89C-F944-9DE5-A83A9F3BE61B}" type="datetime1">
              <a:rPr lang="de-DE" smtClean="0"/>
              <a:t>11.06.22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3DA-C769-0044-A35C-F3DCBBCF1AC3}" type="datetime1">
              <a:rPr lang="de-DE" smtClean="0"/>
              <a:t>11.06.22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1D69-0F5E-574A-BF97-416D58C91986}" type="datetime1">
              <a:rPr lang="de-DE" smtClean="0"/>
              <a:t>11.06.22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33D8-CC01-A745-A3E9-7FE5055E842B}" type="datetime1">
              <a:rPr lang="de-DE" smtClean="0"/>
              <a:t>11.06.22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1114-EE3C-1A4D-A52A-2A9E1A6DE6CA}" type="datetime1">
              <a:rPr lang="de-DE" smtClean="0"/>
              <a:t>11.06.22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6415-0F35-A34E-9008-DC3B9894BB0F}" type="datetime1">
              <a:rPr lang="de-DE" smtClean="0"/>
              <a:t>11.06.22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8BC8247-72FB-2646-9074-5F042FE1F204}" type="datetime1">
              <a:rPr lang="de-DE" smtClean="0"/>
              <a:t>11.06.22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arxiv.org/pdf/1801.01489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602.04938.pdf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4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9/12/interpretability-part-3-lime-sha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B455-4985-7617-734B-34A5A3A64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D768A9-2899-4A46-8A19-6EC2A30A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de-DE" sz="8800" dirty="0">
                <a:solidFill>
                  <a:srgbClr val="FFFFFF"/>
                </a:solidFill>
              </a:rPr>
              <a:t>XAI-Workshop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91CCB-4B54-8642-A6A0-26E97D8E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2786049"/>
            <a:ext cx="5758628" cy="557816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Mahmoud </a:t>
            </a:r>
            <a:r>
              <a:rPr lang="de-DE" dirty="0" err="1">
                <a:solidFill>
                  <a:srgbClr val="FFFFFF"/>
                </a:solidFill>
              </a:rPr>
              <a:t>Draz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and</a:t>
            </a:r>
            <a:r>
              <a:rPr lang="de-DE" dirty="0">
                <a:solidFill>
                  <a:srgbClr val="FFFFFF"/>
                </a:solidFill>
              </a:rPr>
              <a:t> Sophia Elsholz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18FCC23-5E4A-AE4A-BFFC-1AB0EC96B9E7}"/>
              </a:ext>
            </a:extLst>
          </p:cNvPr>
          <p:cNvSpPr txBox="1"/>
          <p:nvPr/>
        </p:nvSpPr>
        <p:spPr>
          <a:xfrm>
            <a:off x="998696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6CC9E-170A-5D44-A1AE-9BD39DB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612488-FB07-D144-8935-218402BD06F1}"/>
              </a:ext>
            </a:extLst>
          </p:cNvPr>
          <p:cNvSpPr txBox="1"/>
          <p:nvPr/>
        </p:nvSpPr>
        <p:spPr>
          <a:xfrm>
            <a:off x="242888" y="28575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24.06.2022</a:t>
            </a:r>
          </a:p>
        </p:txBody>
      </p:sp>
    </p:spTree>
    <p:extLst>
      <p:ext uri="{BB962C8B-B14F-4D97-AF65-F5344CB8AC3E}">
        <p14:creationId xmlns:p14="http://schemas.microsoft.com/office/powerpoint/2010/main" val="94449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Permutation Importance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145898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7B11F98-7DDC-7A49-883D-0211AF806B64}"/>
              </a:ext>
            </a:extLst>
          </p:cNvPr>
          <p:cNvSpPr txBox="1"/>
          <p:nvPr/>
        </p:nvSpPr>
        <p:spPr>
          <a:xfrm>
            <a:off x="914401" y="2274838"/>
            <a:ext cx="38861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Main idea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Shuffle the value of one feature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check the performance of a pretrained network on this permuted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importance of a feature can then be determined by the performance change of the network</a:t>
            </a:r>
          </a:p>
          <a:p>
            <a:br>
              <a:rPr lang="en-GB" dirty="0"/>
            </a:br>
            <a:r>
              <a:rPr lang="en-GB" dirty="0"/>
              <a:t>Further information can be found on </a:t>
            </a:r>
            <a:r>
              <a:rPr lang="en-GB" dirty="0">
                <a:hlinkClick r:id="rId7"/>
              </a:rPr>
              <a:t>https://arxiv.org/pdf/1801.01489.pdf</a:t>
            </a:r>
            <a:r>
              <a:rPr lang="en-GB" dirty="0"/>
              <a:t>  </a:t>
            </a:r>
          </a:p>
          <a:p>
            <a:endParaRPr lang="en-GB" dirty="0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34D1AC0D-F39E-EF45-9B3F-29120289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89599"/>
              </p:ext>
            </p:extLst>
          </p:nvPr>
        </p:nvGraphicFramePr>
        <p:xfrm>
          <a:off x="5743575" y="2274838"/>
          <a:ext cx="6056315" cy="331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263">
                  <a:extLst>
                    <a:ext uri="{9D8B030D-6E8A-4147-A177-3AD203B41FA5}">
                      <a16:colId xmlns:a16="http://schemas.microsoft.com/office/drawing/2014/main" val="3355411336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938357367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534267463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1605141819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124631486"/>
                    </a:ext>
                  </a:extLst>
                </a:gridCol>
              </a:tblGrid>
              <a:tr h="662992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58349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77522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71868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86324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01953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FE1C8463-1048-A54B-AD7C-220313286302}"/>
              </a:ext>
            </a:extLst>
          </p:cNvPr>
          <p:cNvSpPr txBox="1"/>
          <p:nvPr/>
        </p:nvSpPr>
        <p:spPr>
          <a:xfrm>
            <a:off x="5743575" y="567071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Idea</a:t>
            </a:r>
            <a:r>
              <a:rPr lang="en-GB" dirty="0"/>
              <a:t>: Shuffle one column and compare the performances</a:t>
            </a:r>
          </a:p>
        </p:txBody>
      </p:sp>
      <p:sp>
        <p:nvSpPr>
          <p:cNvPr id="25" name="Nach links gekrümmter Pfeil 24">
            <a:extLst>
              <a:ext uri="{FF2B5EF4-FFF2-40B4-BE49-F238E27FC236}">
                <a16:creationId xmlns:a16="http://schemas.microsoft.com/office/drawing/2014/main" id="{7EF44DFF-F852-D944-81FC-C3F9EEDE8DCE}"/>
              </a:ext>
            </a:extLst>
          </p:cNvPr>
          <p:cNvSpPr/>
          <p:nvPr/>
        </p:nvSpPr>
        <p:spPr>
          <a:xfrm>
            <a:off x="7715247" y="3167936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Nach links gekrümmter Pfeil 25">
            <a:extLst>
              <a:ext uri="{FF2B5EF4-FFF2-40B4-BE49-F238E27FC236}">
                <a16:creationId xmlns:a16="http://schemas.microsoft.com/office/drawing/2014/main" id="{67129578-8377-C247-A422-BA944DF8DEE7}"/>
              </a:ext>
            </a:extLst>
          </p:cNvPr>
          <p:cNvSpPr/>
          <p:nvPr/>
        </p:nvSpPr>
        <p:spPr>
          <a:xfrm rot="10800000">
            <a:off x="7097065" y="3822224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Permutation </a:t>
            </a:r>
            <a:r>
              <a:rPr lang="de-DE" dirty="0" err="1"/>
              <a:t>Importance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814007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3144B5A-8963-384D-9E79-948BF7CF7FF8}"/>
              </a:ext>
            </a:extLst>
          </p:cNvPr>
          <p:cNvSpPr/>
          <p:nvPr/>
        </p:nvSpPr>
        <p:spPr>
          <a:xfrm>
            <a:off x="914400" y="2192035"/>
            <a:ext cx="9465360" cy="4164315"/>
          </a:xfrm>
          <a:prstGeom prst="roundRect">
            <a:avLst>
              <a:gd name="adj" fmla="val 54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48760" sx="103118" sy="103118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Algorithm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Take a model that was fit to the training set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ysClr val="windowText" lastClr="000000"/>
                </a:solidFill>
              </a:rPr>
              <a:t>Estimate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>
                <a:solidFill>
                  <a:sysClr val="windowText" lastClr="000000"/>
                </a:solidFill>
              </a:rPr>
              <a:t>the predicted performance </a:t>
            </a:r>
            <a:r>
              <a:rPr lang="en-US" dirty="0">
                <a:solidFill>
                  <a:sysClr val="windowText" lastClr="000000"/>
                </a:solidFill>
              </a:rPr>
              <a:t>of the model on a validation dataset and take that as the baseline performance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For each feature j: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Shuffle</a:t>
            </a:r>
            <a:r>
              <a:rPr lang="en-US" dirty="0">
                <a:solidFill>
                  <a:sysClr val="windowText" lastClr="000000"/>
                </a:solidFill>
              </a:rPr>
              <a:t> all the values of the column in the original dataset (the other columns and labels are fixed)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Record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performance</a:t>
            </a:r>
            <a:r>
              <a:rPr lang="en-US" dirty="0">
                <a:solidFill>
                  <a:sysClr val="windowText" lastClr="000000"/>
                </a:solidFill>
              </a:rPr>
              <a:t>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 on the original network 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Compute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feature importance </a:t>
            </a:r>
            <a:r>
              <a:rPr lang="en-US" dirty="0">
                <a:solidFill>
                  <a:sysClr val="windowText" lastClr="000000"/>
                </a:solidFill>
              </a:rPr>
              <a:t>as the absolute difference between the baseline performance and the performance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dataset.</a:t>
            </a:r>
          </a:p>
          <a:p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Repeat a - c for a large number of times and average over all trials.</a:t>
            </a:r>
          </a:p>
        </p:txBody>
      </p:sp>
    </p:spTree>
    <p:extLst>
      <p:ext uri="{BB962C8B-B14F-4D97-AF65-F5344CB8AC3E}">
        <p14:creationId xmlns:p14="http://schemas.microsoft.com/office/powerpoint/2010/main" val="32970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7458075" cy="1314443"/>
          </a:xfrm>
        </p:spPr>
        <p:txBody>
          <a:bodyPr>
            <a:normAutofit/>
          </a:bodyPr>
          <a:lstStyle/>
          <a:p>
            <a:r>
              <a:rPr lang="de-DE" dirty="0"/>
              <a:t>2.2 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1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77471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7A180E5-9B2E-2448-9A81-0D155318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678" y="2085051"/>
            <a:ext cx="6565120" cy="35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computed decision function by a model often is complex and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LIME doesn’t look at the whole decision function but selects a single datapoint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this datapoint it tries to fit a linear model that can explain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that point we try to find a linear model that can explain the points in the neighbourhood as well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8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E9E17C-6462-2E49-8EFE-BBC76CDD6717}"/>
              </a:ext>
            </a:extLst>
          </p:cNvPr>
          <p:cNvSpPr txBox="1"/>
          <p:nvPr/>
        </p:nvSpPr>
        <p:spPr>
          <a:xfrm>
            <a:off x="6959508" y="5429746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 </a:t>
            </a:r>
            <a:r>
              <a:rPr lang="en-US" dirty="0"/>
              <a:t>Linear decision function [2] </a:t>
            </a:r>
          </a:p>
        </p:txBody>
      </p:sp>
    </p:spTree>
    <p:extLst>
      <p:ext uri="{BB962C8B-B14F-4D97-AF65-F5344CB8AC3E}">
        <p14:creationId xmlns:p14="http://schemas.microsoft.com/office/powerpoint/2010/main" val="127308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9AEE8B-B741-304C-95AA-B575E28E9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775" y="2444382"/>
            <a:ext cx="6605587" cy="33537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309ED5-3E99-8146-84DF-A17DA76D8965}"/>
              </a:ext>
            </a:extLst>
          </p:cNvPr>
          <p:cNvSpPr txBox="1"/>
          <p:nvPr/>
        </p:nvSpPr>
        <p:spPr>
          <a:xfrm>
            <a:off x="9577388" y="3145608"/>
            <a:ext cx="174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sample </a:t>
            </a:r>
            <a:r>
              <a:rPr lang="en-US" dirty="0" err="1"/>
              <a:t>i</a:t>
            </a:r>
            <a:r>
              <a:rPr lang="en-US" dirty="0"/>
              <a:t>, draw samples in the neighborhood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0EBF8F8-AA0F-E44F-9F01-DAA4B07DF692}"/>
              </a:ext>
            </a:extLst>
          </p:cNvPr>
          <p:cNvCxnSpPr/>
          <p:nvPr/>
        </p:nvCxnSpPr>
        <p:spPr>
          <a:xfrm flipV="1">
            <a:off x="5819775" y="3745772"/>
            <a:ext cx="3543300" cy="60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559F1E-A998-3246-982D-B1164CD11857}"/>
              </a:ext>
            </a:extLst>
          </p:cNvPr>
          <p:cNvSpPr txBox="1"/>
          <p:nvPr/>
        </p:nvSpPr>
        <p:spPr>
          <a:xfrm>
            <a:off x="10448925" y="4381140"/>
            <a:ext cx="174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sample, the predicted label and similarity to Z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F1119E04-7892-684F-BF4A-2F604D0A2B8D}"/>
              </a:ext>
            </a:extLst>
          </p:cNvPr>
          <p:cNvCxnSpPr>
            <a:cxnSpLocks/>
          </p:cNvCxnSpPr>
          <p:nvPr/>
        </p:nvCxnSpPr>
        <p:spPr>
          <a:xfrm flipV="1">
            <a:off x="6019800" y="4771959"/>
            <a:ext cx="42148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DD28E97-9E07-DD4B-B386-5894974BC476}"/>
              </a:ext>
            </a:extLst>
          </p:cNvPr>
          <p:cNvSpPr txBox="1"/>
          <p:nvPr/>
        </p:nvSpPr>
        <p:spPr>
          <a:xfrm>
            <a:off x="95250" y="5119804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K-lasso is a regression method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6ABC4CB6-1D2A-284C-8978-1052412A821E}"/>
              </a:ext>
            </a:extLst>
          </p:cNvPr>
          <p:cNvCxnSpPr>
            <a:cxnSpLocks/>
          </p:cNvCxnSpPr>
          <p:nvPr/>
        </p:nvCxnSpPr>
        <p:spPr>
          <a:xfrm flipV="1">
            <a:off x="2024062" y="5296852"/>
            <a:ext cx="561976" cy="28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4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 </a:t>
            </a:r>
            <a:r>
              <a:rPr lang="de-DE" dirty="0" err="1"/>
              <a:t>with</a:t>
            </a:r>
            <a:r>
              <a:rPr lang="de-DE" dirty="0"/>
              <a:t> Images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FCF7190-FB48-2545-8BC7-B3C8BD6C5A3C}"/>
              </a:ext>
            </a:extLst>
          </p:cNvPr>
          <p:cNvGrpSpPr/>
          <p:nvPr/>
        </p:nvGrpSpPr>
        <p:grpSpPr>
          <a:xfrm>
            <a:off x="260202" y="2571750"/>
            <a:ext cx="11512697" cy="2920796"/>
            <a:chOff x="260203" y="2571750"/>
            <a:chExt cx="10858942" cy="2754937"/>
          </a:xfrm>
        </p:grpSpPr>
        <p:pic>
          <p:nvPicPr>
            <p:cNvPr id="6" name="Grafik 5" descr="Ein Bild, das Text, Katze, Säugetier, Hauskatze enthält.&#10;&#10;Automatisch generierte Beschreibung">
              <a:extLst>
                <a:ext uri="{FF2B5EF4-FFF2-40B4-BE49-F238E27FC236}">
                  <a16:creationId xmlns:a16="http://schemas.microsoft.com/office/drawing/2014/main" id="{5E080963-6B63-B642-A1FE-0D5F1AD6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203" y="2571750"/>
              <a:ext cx="3797447" cy="2746697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7FB6813-110F-104D-ACE2-5B22C7CA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70177" y="2571750"/>
              <a:ext cx="3797447" cy="2746697"/>
            </a:xfrm>
            <a:prstGeom prst="rect">
              <a:avLst/>
            </a:prstGeom>
          </p:spPr>
        </p:pic>
        <p:pic>
          <p:nvPicPr>
            <p:cNvPr id="15" name="Grafik 14" descr="Ein Bild, das Text, Outdoorobjekt enthält.&#10;&#10;Automatisch generierte Beschreibung">
              <a:extLst>
                <a:ext uri="{FF2B5EF4-FFF2-40B4-BE49-F238E27FC236}">
                  <a16:creationId xmlns:a16="http://schemas.microsoft.com/office/drawing/2014/main" id="{4B8B9933-33DD-5747-80FB-CA71ED6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1698" y="2579990"/>
              <a:ext cx="3797447" cy="2746697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02DA4BF6-9097-C14B-B41E-0D17DBABF677}"/>
              </a:ext>
            </a:extLst>
          </p:cNvPr>
          <p:cNvSpPr txBox="1"/>
          <p:nvPr/>
        </p:nvSpPr>
        <p:spPr>
          <a:xfrm>
            <a:off x="1902382" y="5501282"/>
            <a:ext cx="836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 </a:t>
            </a:r>
            <a:r>
              <a:rPr lang="en-US" dirty="0"/>
              <a:t>We can split the image into </a:t>
            </a:r>
            <a:r>
              <a:rPr lang="en-US" dirty="0" err="1"/>
              <a:t>superpixels</a:t>
            </a:r>
            <a:r>
              <a:rPr lang="en-US" dirty="0"/>
              <a:t> that are randomly turned on and off</a:t>
            </a:r>
          </a:p>
        </p:txBody>
      </p:sp>
    </p:spTree>
    <p:extLst>
      <p:ext uri="{BB962C8B-B14F-4D97-AF65-F5344CB8AC3E}">
        <p14:creationId xmlns:p14="http://schemas.microsoft.com/office/powerpoint/2010/main" val="8085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SHAP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55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903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Global Surrogate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25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1859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NN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Mutual Information (MI)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MI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(in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en-CA" dirty="0"/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A82926-C557-4447-A001-E9AD906C4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27" y="2686043"/>
            <a:ext cx="5016500" cy="2768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29D9DB3-E629-B247-A8E9-86FC62C8B03E}"/>
              </a:ext>
            </a:extLst>
          </p:cNvPr>
          <p:cNvSpPr txBox="1"/>
          <p:nvPr/>
        </p:nvSpPr>
        <p:spPr>
          <a:xfrm>
            <a:off x="6959508" y="5429746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3 </a:t>
            </a:r>
            <a:r>
              <a:rPr lang="en-US" dirty="0"/>
              <a:t>The orange part describes the </a:t>
            </a:r>
          </a:p>
          <a:p>
            <a:r>
              <a:rPr lang="en-US" dirty="0"/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8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3998A-5FA5-3649-AE1C-463FE7D5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E492E8-8AB5-B547-A72B-C4E030C437AB}"/>
              </a:ext>
            </a:extLst>
          </p:cNvPr>
          <p:cNvSpPr/>
          <p:nvPr/>
        </p:nvSpPr>
        <p:spPr>
          <a:xfrm>
            <a:off x="1359245" y="2193322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1D8D3-1FA0-B94F-96DB-A7364ED88FA7}"/>
              </a:ext>
            </a:extLst>
          </p:cNvPr>
          <p:cNvSpPr/>
          <p:nvPr/>
        </p:nvSpPr>
        <p:spPr>
          <a:xfrm>
            <a:off x="1359245" y="3015049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355051-D7A5-4747-A269-EF390EDCD50D}"/>
              </a:ext>
            </a:extLst>
          </p:cNvPr>
          <p:cNvSpPr/>
          <p:nvPr/>
        </p:nvSpPr>
        <p:spPr>
          <a:xfrm>
            <a:off x="1359244" y="5419997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23D0BB-237C-EA49-B31F-16B8BB8A1165}"/>
              </a:ext>
            </a:extLst>
          </p:cNvPr>
          <p:cNvSpPr txBox="1"/>
          <p:nvPr/>
        </p:nvSpPr>
        <p:spPr>
          <a:xfrm>
            <a:off x="2174791" y="2360823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Introduction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XAI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E1BBCC-1163-8C41-B18F-4407B48BD27D}"/>
              </a:ext>
            </a:extLst>
          </p:cNvPr>
          <p:cNvSpPr txBox="1"/>
          <p:nvPr/>
        </p:nvSpPr>
        <p:spPr>
          <a:xfrm>
            <a:off x="2174791" y="3182550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Introducing</a:t>
            </a:r>
            <a:r>
              <a:rPr lang="de-DE" sz="2000" b="1" dirty="0"/>
              <a:t> </a:t>
            </a:r>
            <a:r>
              <a:rPr lang="de-DE" sz="2000" b="1" dirty="0" err="1"/>
              <a:t>and</a:t>
            </a:r>
            <a:r>
              <a:rPr lang="de-DE" sz="2000" b="1" dirty="0"/>
              <a:t> </a:t>
            </a:r>
            <a:r>
              <a:rPr lang="de-DE" sz="2000" b="1" dirty="0" err="1"/>
              <a:t>implementing</a:t>
            </a:r>
            <a:r>
              <a:rPr lang="de-DE" sz="2000" b="1" dirty="0"/>
              <a:t> different XAI-</a:t>
            </a:r>
            <a:r>
              <a:rPr lang="de-DE" sz="2000" b="1" dirty="0" err="1"/>
              <a:t>methods</a:t>
            </a:r>
            <a:endParaRPr lang="de-DE" sz="20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4E45B3-B2C3-C44E-8316-31188B45E7D8}"/>
              </a:ext>
            </a:extLst>
          </p:cNvPr>
          <p:cNvSpPr txBox="1"/>
          <p:nvPr/>
        </p:nvSpPr>
        <p:spPr>
          <a:xfrm>
            <a:off x="2174791" y="5587498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Feedback </a:t>
            </a:r>
            <a:r>
              <a:rPr lang="de-DE" sz="2000" b="1" dirty="0" err="1"/>
              <a:t>and</a:t>
            </a:r>
            <a:r>
              <a:rPr lang="de-DE" sz="2000" b="1" dirty="0"/>
              <a:t> Outlook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BDFD23-D888-CD4C-9DB5-404240A3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327394-810C-BC43-8259-DD124BCB5E69}"/>
              </a:ext>
            </a:extLst>
          </p:cNvPr>
          <p:cNvSpPr txBox="1"/>
          <p:nvPr/>
        </p:nvSpPr>
        <p:spPr>
          <a:xfrm>
            <a:off x="2557849" y="3556173"/>
            <a:ext cx="8106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Permutation </a:t>
            </a:r>
            <a:r>
              <a:rPr lang="de-DE" dirty="0" err="1"/>
              <a:t>Importance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  <a:p>
            <a:pPr marL="342900" indent="-342900">
              <a:buAutoNum type="arabicPeriod"/>
            </a:pPr>
            <a:r>
              <a:rPr lang="de-DE" dirty="0"/>
              <a:t>LIME</a:t>
            </a:r>
          </a:p>
          <a:p>
            <a:pPr marL="342900" indent="-342900">
              <a:buAutoNum type="arabicPeriod"/>
            </a:pPr>
            <a:r>
              <a:rPr lang="de-DE" dirty="0"/>
              <a:t>SHAP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Partial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dependence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Global Surrogate</a:t>
            </a:r>
          </a:p>
          <a:p>
            <a:pPr marL="342900" indent="-342900">
              <a:buAutoNum type="arabicPeriod"/>
            </a:pPr>
            <a:r>
              <a:rPr lang="de-DE" dirty="0"/>
              <a:t>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Measuring the MI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I(X;T)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X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layer</a:t>
            </a:r>
            <a:r>
              <a:rPr lang="de-DE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I(Y;T)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b="1" dirty="0" err="1"/>
              <a:t>Methods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such </a:t>
            </a:r>
            <a:r>
              <a:rPr lang="de-DE" dirty="0" err="1"/>
              <a:t>as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Binning</a:t>
            </a:r>
            <a:r>
              <a:rPr lang="de-DE" dirty="0"/>
              <a:t> (</a:t>
            </a:r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neuron‘s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bin)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280D42-3572-3843-9CBE-FCF78A564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81" y="2274838"/>
            <a:ext cx="5326628" cy="41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 plots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F6852D-A8C7-FA4E-AB51-3927C1A88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738" y="2771775"/>
            <a:ext cx="5143500" cy="3949700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DB3738D-D149-E346-8C18-CC92354B68EF}"/>
              </a:ext>
            </a:extLst>
          </p:cNvPr>
          <p:cNvCxnSpPr/>
          <p:nvPr/>
        </p:nvCxnSpPr>
        <p:spPr>
          <a:xfrm flipV="1">
            <a:off x="5807075" y="2474893"/>
            <a:ext cx="1150938" cy="296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C7313B-046A-4B46-BDD9-83ED419448A7}"/>
              </a:ext>
            </a:extLst>
          </p:cNvPr>
          <p:cNvSpPr txBox="1"/>
          <p:nvPr/>
        </p:nvSpPr>
        <p:spPr>
          <a:xfrm>
            <a:off x="7060833" y="225400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D07AB57-E12F-734B-B2A8-370DCCF70C3A}"/>
              </a:ext>
            </a:extLst>
          </p:cNvPr>
          <p:cNvCxnSpPr>
            <a:cxnSpLocks/>
          </p:cNvCxnSpPr>
          <p:nvPr/>
        </p:nvCxnSpPr>
        <p:spPr>
          <a:xfrm>
            <a:off x="8462169" y="3740169"/>
            <a:ext cx="1167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F53E827-AB04-CA4E-B11F-8FD551025D9A}"/>
              </a:ext>
            </a:extLst>
          </p:cNvPr>
          <p:cNvSpPr txBox="1"/>
          <p:nvPr/>
        </p:nvSpPr>
        <p:spPr>
          <a:xfrm>
            <a:off x="9629775" y="3597866"/>
            <a:ext cx="20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the epoch the lighter the color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A188703-E00C-D84B-8DCC-F1A33E38F7A3}"/>
              </a:ext>
            </a:extLst>
          </p:cNvPr>
          <p:cNvCxnSpPr>
            <a:cxnSpLocks/>
          </p:cNvCxnSpPr>
          <p:nvPr/>
        </p:nvCxnSpPr>
        <p:spPr>
          <a:xfrm>
            <a:off x="2286000" y="5486400"/>
            <a:ext cx="2328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6FC174D-B81B-9E4B-B472-281974C37772}"/>
              </a:ext>
            </a:extLst>
          </p:cNvPr>
          <p:cNvSpPr txBox="1"/>
          <p:nvPr/>
        </p:nvSpPr>
        <p:spPr>
          <a:xfrm>
            <a:off x="178228" y="5163234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Every line stands for one layer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6CA7578-31E1-5E4F-AA8E-BA5D479E5AAA}"/>
              </a:ext>
            </a:extLst>
          </p:cNvPr>
          <p:cNvCxnSpPr>
            <a:cxnSpLocks/>
          </p:cNvCxnSpPr>
          <p:nvPr/>
        </p:nvCxnSpPr>
        <p:spPr>
          <a:xfrm>
            <a:off x="2628900" y="3192482"/>
            <a:ext cx="2195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681DC7C-401A-104C-96A3-03C6457008D8}"/>
              </a:ext>
            </a:extLst>
          </p:cNvPr>
          <p:cNvSpPr txBox="1"/>
          <p:nvPr/>
        </p:nvSpPr>
        <p:spPr>
          <a:xfrm>
            <a:off x="571927" y="2949595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Compression phase</a:t>
            </a:r>
          </a:p>
        </p:txBody>
      </p:sp>
    </p:spTree>
    <p:extLst>
      <p:ext uri="{BB962C8B-B14F-4D97-AF65-F5344CB8AC3E}">
        <p14:creationId xmlns:p14="http://schemas.microsoft.com/office/powerpoint/2010/main" val="67734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22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532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Feedback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Outlook</a:t>
            </a:r>
          </a:p>
        </p:txBody>
      </p:sp>
    </p:spTree>
    <p:extLst>
      <p:ext uri="{BB962C8B-B14F-4D97-AF65-F5344CB8AC3E}">
        <p14:creationId xmlns:p14="http://schemas.microsoft.com/office/powerpoint/2010/main" val="191573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7A5D1-863A-F841-AF14-FA861FF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E4463-2D08-8B40-87FB-D95756EC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 GUNNING, D.; AHA, D.: </a:t>
            </a:r>
            <a:r>
              <a:rPr lang="de-DE" dirty="0" err="1"/>
              <a:t>DARPA’s</a:t>
            </a:r>
            <a:r>
              <a:rPr lang="de-DE" dirty="0"/>
              <a:t> </a:t>
            </a:r>
            <a:r>
              <a:rPr lang="de-DE" dirty="0" err="1"/>
              <a:t>explainable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(XAI) </a:t>
            </a:r>
            <a:r>
              <a:rPr lang="de-DE" dirty="0" err="1"/>
              <a:t>program</a:t>
            </a:r>
            <a:r>
              <a:rPr lang="de-DE" dirty="0"/>
              <a:t>. AI Magazine. 2019, vol. 40, </a:t>
            </a:r>
            <a:r>
              <a:rPr lang="de-DE" dirty="0" err="1"/>
              <a:t>no</a:t>
            </a:r>
            <a:r>
              <a:rPr lang="de-DE" dirty="0"/>
              <a:t>. 2, pp. 44–58. 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2"/>
              </a:rPr>
              <a:t>https://www.kdnuggets.com/2019/12/interpretability-part-3-lime-shap.html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C47B36-04B0-5D4E-9CC5-D8830EF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2" y="1578608"/>
            <a:ext cx="5835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Introduction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to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Explainable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Artificial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Intelligence</a:t>
            </a:r>
            <a:endParaRPr lang="de-DE" sz="4800" b="1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875986-BF1F-7341-8AFE-49B1939A18A5}"/>
              </a:ext>
            </a:extLst>
          </p:cNvPr>
          <p:cNvSpPr/>
          <p:nvPr/>
        </p:nvSpPr>
        <p:spPr>
          <a:xfrm>
            <a:off x="2211859" y="4151870"/>
            <a:ext cx="8155460" cy="25572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66F5C-B746-3B4E-A9B3-03C4F31BD263}"/>
              </a:ext>
            </a:extLst>
          </p:cNvPr>
          <p:cNvSpPr/>
          <p:nvPr/>
        </p:nvSpPr>
        <p:spPr>
          <a:xfrm>
            <a:off x="2619631" y="4518754"/>
            <a:ext cx="5103341" cy="1823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7AD5F6-985E-7846-AB3D-34DCCA20B8BE}"/>
              </a:ext>
            </a:extLst>
          </p:cNvPr>
          <p:cNvSpPr/>
          <p:nvPr/>
        </p:nvSpPr>
        <p:spPr>
          <a:xfrm>
            <a:off x="2940908" y="4838399"/>
            <a:ext cx="2594920" cy="1184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10AA253-2AAE-184B-89D6-6F5DB5BF4708}"/>
              </a:ext>
            </a:extLst>
          </p:cNvPr>
          <p:cNvSpPr/>
          <p:nvPr/>
        </p:nvSpPr>
        <p:spPr>
          <a:xfrm>
            <a:off x="914400" y="2215978"/>
            <a:ext cx="10783330" cy="1579605"/>
          </a:xfrm>
          <a:prstGeom prst="roundRect">
            <a:avLst>
              <a:gd name="adj" fmla="val 11191"/>
            </a:avLst>
          </a:prstGeom>
          <a:solidFill>
            <a:schemeClr val="accent1"/>
          </a:solidFill>
          <a:ln>
            <a:noFill/>
          </a:ln>
          <a:effectLst>
            <a:outerShdw blurRad="360673" sx="102000" sy="102000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"XAI will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human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</a:t>
            </a:r>
            <a:r>
              <a:rPr lang="de-DE" dirty="0" err="1"/>
              <a:t>appropriately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artificially</a:t>
            </a:r>
            <a:r>
              <a:rPr lang="de-DE" dirty="0"/>
              <a:t> intelligent </a:t>
            </a:r>
            <a:r>
              <a:rPr lang="de-DE" dirty="0" err="1"/>
              <a:t>partners</a:t>
            </a:r>
            <a:r>
              <a:rPr lang="de-DE" dirty="0"/>
              <a:t>“ [1]x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DA0E8D-360B-4F48-A280-11FAD31F7511}"/>
              </a:ext>
            </a:extLst>
          </p:cNvPr>
          <p:cNvSpPr txBox="1"/>
          <p:nvPr/>
        </p:nvSpPr>
        <p:spPr>
          <a:xfrm>
            <a:off x="7764203" y="524582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36075-D771-6144-8E84-DD32BF362D2B}"/>
              </a:ext>
            </a:extLst>
          </p:cNvPr>
          <p:cNvSpPr txBox="1"/>
          <p:nvPr/>
        </p:nvSpPr>
        <p:spPr>
          <a:xfrm>
            <a:off x="5535828" y="524582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04A43F-AFB1-3C42-850F-0DD154298D9D}"/>
              </a:ext>
            </a:extLst>
          </p:cNvPr>
          <p:cNvSpPr/>
          <p:nvPr/>
        </p:nvSpPr>
        <p:spPr>
          <a:xfrm rot="20449765">
            <a:off x="4173805" y="3910974"/>
            <a:ext cx="312022" cy="29596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976D17-E6C3-A540-9D89-416588C2B278}"/>
              </a:ext>
            </a:extLst>
          </p:cNvPr>
          <p:cNvSpPr txBox="1"/>
          <p:nvPr/>
        </p:nvSpPr>
        <p:spPr>
          <a:xfrm>
            <a:off x="3314399" y="524582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A3915-25FC-0D4C-93F5-86E85DCCC43E}"/>
              </a:ext>
            </a:extLst>
          </p:cNvPr>
          <p:cNvSpPr txBox="1"/>
          <p:nvPr/>
        </p:nvSpPr>
        <p:spPr>
          <a:xfrm>
            <a:off x="3314399" y="39418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XAI</a:t>
            </a:r>
          </a:p>
        </p:txBody>
      </p:sp>
    </p:spTree>
    <p:extLst>
      <p:ext uri="{BB962C8B-B14F-4D97-AF65-F5344CB8AC3E}">
        <p14:creationId xmlns:p14="http://schemas.microsoft.com/office/powerpoint/2010/main" val="36130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Purposes</a:t>
            </a:r>
            <a:endParaRPr lang="de-DE" sz="2800" b="1" dirty="0">
              <a:latin typeface="+mj-lt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46E70D6-1A61-E847-97AA-AC4437350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05069"/>
              </p:ext>
            </p:extLst>
          </p:nvPr>
        </p:nvGraphicFramePr>
        <p:xfrm>
          <a:off x="1582352" y="2426160"/>
          <a:ext cx="9027296" cy="404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5477"/>
              </p:ext>
            </p:extLst>
          </p:nvPr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17D09F-80CD-AA47-B2FF-6C69ACE165CC}"/>
              </a:ext>
            </a:extLst>
          </p:cNvPr>
          <p:cNvSpPr/>
          <p:nvPr/>
        </p:nvSpPr>
        <p:spPr>
          <a:xfrm>
            <a:off x="4384144" y="2426160"/>
            <a:ext cx="7360181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9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F7498E-A5B3-B84B-A150-1C842675074B}"/>
              </a:ext>
            </a:extLst>
          </p:cNvPr>
          <p:cNvSpPr/>
          <p:nvPr/>
        </p:nvSpPr>
        <p:spPr>
          <a:xfrm>
            <a:off x="8242832" y="2426160"/>
            <a:ext cx="3501493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4989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615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Introducing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implementing</a:t>
            </a:r>
            <a:r>
              <a:rPr lang="de-DE" sz="4800" b="1" dirty="0">
                <a:solidFill>
                  <a:schemeClr val="bg1"/>
                </a:solidFill>
              </a:rPr>
              <a:t> different XAI-</a:t>
            </a:r>
            <a:r>
              <a:rPr lang="de-DE" sz="4800" b="1" dirty="0" err="1">
                <a:solidFill>
                  <a:schemeClr val="bg1"/>
                </a:solidFill>
              </a:rPr>
              <a:t>methods</a:t>
            </a:r>
            <a:endParaRPr lang="de-DE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8E2"/>
      </a:lt2>
      <a:accent1>
        <a:srgbClr val="8A89D3"/>
      </a:accent1>
      <a:accent2>
        <a:srgbClr val="6F94CA"/>
      </a:accent2>
      <a:accent3>
        <a:srgbClr val="65AFBE"/>
      </a:accent3>
      <a:accent4>
        <a:srgbClr val="62B39F"/>
      </a:accent4>
      <a:accent5>
        <a:srgbClr val="6FB286"/>
      </a:accent5>
      <a:accent6>
        <a:srgbClr val="6AB664"/>
      </a:accent6>
      <a:hlink>
        <a:srgbClr val="85855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Microsoft Macintosh PowerPoint</Application>
  <PresentationFormat>Breitbild</PresentationFormat>
  <Paragraphs>238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Grandview Display</vt:lpstr>
      <vt:lpstr>DashVTI</vt:lpstr>
      <vt:lpstr>XAI-Workshop</vt:lpstr>
      <vt:lpstr>Plan for today</vt:lpstr>
      <vt:lpstr>PowerPoint-Präsentation</vt:lpstr>
      <vt:lpstr>1. Introduction to XAI</vt:lpstr>
      <vt:lpstr>1. Introduction to XAI</vt:lpstr>
      <vt:lpstr>1. Introduction to XAI</vt:lpstr>
      <vt:lpstr>1. Introduction to XAI</vt:lpstr>
      <vt:lpstr>1. Introduction to XAI</vt:lpstr>
      <vt:lpstr>PowerPoint-Präsentation</vt:lpstr>
      <vt:lpstr>2.1 Permutation Importance</vt:lpstr>
      <vt:lpstr>2.1 Permutation Importance</vt:lpstr>
      <vt:lpstr>2.2 Class Activation Maps (CAM) and Gradient weighted-CAM</vt:lpstr>
      <vt:lpstr>2.3 LIME</vt:lpstr>
      <vt:lpstr>2.3 LIME</vt:lpstr>
      <vt:lpstr>2.3 LIME with Images</vt:lpstr>
      <vt:lpstr>2.4 SHAP</vt:lpstr>
      <vt:lpstr>2.5 Partial dependence plot</vt:lpstr>
      <vt:lpstr>2.6 Global Surrogate</vt:lpstr>
      <vt:lpstr>2.7 Information Bottleneck Theory</vt:lpstr>
      <vt:lpstr>2.7 Information Bottleneck Theory</vt:lpstr>
      <vt:lpstr>2.7 Information Bottleneck Theory</vt:lpstr>
      <vt:lpstr>PowerPoint-Präsentation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XAI-Workshop</dc:title>
  <dc:creator>TU-Pseudonym 4764421507278889</dc:creator>
  <cp:lastModifiedBy>TU-Pseudonym 4764421507278889</cp:lastModifiedBy>
  <cp:revision>18</cp:revision>
  <dcterms:created xsi:type="dcterms:W3CDTF">2022-05-27T07:19:57Z</dcterms:created>
  <dcterms:modified xsi:type="dcterms:W3CDTF">2022-06-12T12:18:33Z</dcterms:modified>
</cp:coreProperties>
</file>