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2" r:id="rId13"/>
    <p:sldId id="270" r:id="rId14"/>
    <p:sldId id="280" r:id="rId15"/>
    <p:sldId id="281" r:id="rId16"/>
    <p:sldId id="271" r:id="rId17"/>
    <p:sldId id="277" r:id="rId18"/>
    <p:sldId id="273" r:id="rId19"/>
    <p:sldId id="274" r:id="rId20"/>
    <p:sldId id="275" r:id="rId21"/>
    <p:sldId id="276" r:id="rId22"/>
    <p:sldId id="278" r:id="rId23"/>
    <p:sldId id="279" r:id="rId24"/>
    <p:sldId id="267" r:id="rId25"/>
    <p:sldId id="259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CB"/>
    <a:srgbClr val="F7A4A4"/>
    <a:srgbClr val="FC6B6E"/>
    <a:srgbClr val="F8917E"/>
    <a:srgbClr val="FE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1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46098-2E73-214B-A202-ED690FF3CB48}" type="doc">
      <dgm:prSet loTypeId="urn:microsoft.com/office/officeart/2005/8/layout/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249F71CF-A577-DF41-93D8-1CC4A13192A9}">
      <dgm:prSet phldrT="[Text]" custT="1"/>
      <dgm:spPr/>
      <dgm:t>
        <a:bodyPr/>
        <a:lstStyle/>
        <a:p>
          <a:r>
            <a:rPr lang="de-DE" sz="2800" b="1" dirty="0" err="1"/>
            <a:t>Verification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98C32D10-A076-3D40-AED1-3B119684C3A3}" type="parTrans" cxnId="{1FDA4DA5-53CF-9148-BDF6-37ED317D34A5}">
      <dgm:prSet/>
      <dgm:spPr/>
      <dgm:t>
        <a:bodyPr/>
        <a:lstStyle/>
        <a:p>
          <a:endParaRPr lang="de-DE"/>
        </a:p>
      </dgm:t>
    </dgm:pt>
    <dgm:pt modelId="{9EFC6008-5EAD-5749-8045-0070AA21B54A}" type="sibTrans" cxnId="{1FDA4DA5-53CF-9148-BDF6-37ED317D34A5}">
      <dgm:prSet/>
      <dgm:spPr/>
      <dgm:t>
        <a:bodyPr/>
        <a:lstStyle/>
        <a:p>
          <a:endParaRPr lang="de-DE"/>
        </a:p>
      </dgm:t>
    </dgm:pt>
    <dgm:pt modelId="{95CB590C-EECF-8541-8FCF-69A1FB679851}">
      <dgm:prSet phldrT="[Text]" custT="1"/>
      <dgm:spPr/>
      <dgm:t>
        <a:bodyPr/>
        <a:lstStyle/>
        <a:p>
          <a:r>
            <a:rPr lang="de-DE" sz="2800" b="1" dirty="0" err="1"/>
            <a:t>Improvement</a:t>
          </a:r>
          <a:r>
            <a:rPr lang="de-DE" sz="2800" b="1" dirty="0"/>
            <a:t> </a:t>
          </a:r>
          <a:r>
            <a:rPr lang="de-DE" sz="2800" b="1" dirty="0" err="1"/>
            <a:t>of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AB45B404-B93E-3D41-A1DF-984E2BDB018C}" type="parTrans" cxnId="{8EAA516B-BCBB-674E-86A5-7223AA4897D4}">
      <dgm:prSet/>
      <dgm:spPr/>
      <dgm:t>
        <a:bodyPr/>
        <a:lstStyle/>
        <a:p>
          <a:endParaRPr lang="de-DE"/>
        </a:p>
      </dgm:t>
    </dgm:pt>
    <dgm:pt modelId="{D4A14FEF-F812-4446-AE62-AAFAD1220721}" type="sibTrans" cxnId="{8EAA516B-BCBB-674E-86A5-7223AA4897D4}">
      <dgm:prSet/>
      <dgm:spPr/>
      <dgm:t>
        <a:bodyPr/>
        <a:lstStyle/>
        <a:p>
          <a:endParaRPr lang="de-DE"/>
        </a:p>
      </dgm:t>
    </dgm:pt>
    <dgm:pt modelId="{99490840-898C-4847-B63A-2A7BBE463638}">
      <dgm:prSet phldrT="[Text]" custT="1"/>
      <dgm:spPr/>
      <dgm:t>
        <a:bodyPr/>
        <a:lstStyle/>
        <a:p>
          <a:r>
            <a:rPr lang="de-DE" sz="2800" b="1" dirty="0"/>
            <a:t>Learning </a:t>
          </a:r>
          <a:r>
            <a:rPr lang="de-DE" sz="2800" b="1" dirty="0" err="1"/>
            <a:t>from</a:t>
          </a:r>
          <a:r>
            <a:rPr lang="de-DE" sz="2800" b="1" dirty="0"/>
            <a:t> </a:t>
          </a:r>
          <a:r>
            <a:rPr lang="de-DE" sz="2800" b="1" dirty="0" err="1"/>
            <a:t>the</a:t>
          </a:r>
          <a:r>
            <a:rPr lang="de-DE" sz="2800" b="1" dirty="0"/>
            <a:t> </a:t>
          </a:r>
          <a:r>
            <a:rPr lang="de-DE" sz="2800" b="1" dirty="0" err="1"/>
            <a:t>system</a:t>
          </a:r>
          <a:r>
            <a:rPr lang="de-DE" sz="2800" b="1" dirty="0"/>
            <a:t> </a:t>
          </a:r>
        </a:p>
      </dgm:t>
    </dgm:pt>
    <dgm:pt modelId="{6436FED2-ABBB-624F-A143-0008C624104C}" type="parTrans" cxnId="{6B2D154A-6775-CA4A-AD9C-731C0E7B9039}">
      <dgm:prSet/>
      <dgm:spPr/>
      <dgm:t>
        <a:bodyPr/>
        <a:lstStyle/>
        <a:p>
          <a:endParaRPr lang="de-DE"/>
        </a:p>
      </dgm:t>
    </dgm:pt>
    <dgm:pt modelId="{532F97C0-ACC8-E84D-A9F6-7D40D608B8D1}" type="sibTrans" cxnId="{6B2D154A-6775-CA4A-AD9C-731C0E7B9039}">
      <dgm:prSet/>
      <dgm:spPr/>
      <dgm:t>
        <a:bodyPr/>
        <a:lstStyle/>
        <a:p>
          <a:endParaRPr lang="de-DE"/>
        </a:p>
      </dgm:t>
    </dgm:pt>
    <dgm:pt modelId="{61588FE7-98D8-AD44-AE6F-FA6E271D0233}">
      <dgm:prSet phldrT="[Text]" custT="1"/>
      <dgm:spPr/>
      <dgm:t>
        <a:bodyPr/>
        <a:lstStyle/>
        <a:p>
          <a:r>
            <a:rPr lang="de-DE" sz="2800" b="1" dirty="0"/>
            <a:t>Compliance </a:t>
          </a:r>
          <a:r>
            <a:rPr lang="de-DE" sz="2800" b="1" dirty="0" err="1"/>
            <a:t>to</a:t>
          </a:r>
          <a:r>
            <a:rPr lang="de-DE" sz="2800" b="1" dirty="0"/>
            <a:t> </a:t>
          </a:r>
          <a:r>
            <a:rPr lang="de-DE" sz="2800" b="1" dirty="0" err="1"/>
            <a:t>legislation</a:t>
          </a:r>
          <a:endParaRPr lang="de-DE" sz="2800" b="1" dirty="0"/>
        </a:p>
      </dgm:t>
    </dgm:pt>
    <dgm:pt modelId="{38859A63-2848-A644-B1DC-E9CB552DF549}" type="parTrans" cxnId="{09FC8D2F-C957-3849-B46B-2BED1532E054}">
      <dgm:prSet/>
      <dgm:spPr/>
      <dgm:t>
        <a:bodyPr/>
        <a:lstStyle/>
        <a:p>
          <a:endParaRPr lang="de-DE"/>
        </a:p>
      </dgm:t>
    </dgm:pt>
    <dgm:pt modelId="{96F7C150-A949-D84D-A56B-236132FD019F}" type="sibTrans" cxnId="{09FC8D2F-C957-3849-B46B-2BED1532E054}">
      <dgm:prSet/>
      <dgm:spPr/>
      <dgm:t>
        <a:bodyPr/>
        <a:lstStyle/>
        <a:p>
          <a:endParaRPr lang="de-DE"/>
        </a:p>
      </dgm:t>
    </dgm:pt>
    <dgm:pt modelId="{654A668C-FB0D-7440-96DF-ED1BDB8825BC}">
      <dgm:prSet phldrT="[Text]" custT="1"/>
      <dgm:spPr/>
      <dgm:t>
        <a:bodyPr/>
        <a:lstStyle/>
        <a:p>
          <a:r>
            <a:rPr lang="de-DE" sz="1800" b="1" dirty="0"/>
            <a:t>Are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features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categorizes</a:t>
          </a:r>
          <a:r>
            <a:rPr lang="de-DE" sz="1800" b="1" dirty="0"/>
            <a:t> </a:t>
          </a:r>
          <a:r>
            <a:rPr lang="de-DE" sz="1800" b="1" dirty="0" err="1"/>
            <a:t>as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 </a:t>
          </a:r>
          <a:r>
            <a:rPr lang="de-DE" sz="1800" b="1" dirty="0" err="1"/>
            <a:t>really</a:t>
          </a:r>
          <a:r>
            <a:rPr lang="de-DE" sz="1800" b="1" dirty="0"/>
            <a:t> </a:t>
          </a:r>
          <a:r>
            <a:rPr lang="de-DE" sz="1800" b="1" dirty="0" err="1"/>
            <a:t>important</a:t>
          </a:r>
          <a:r>
            <a:rPr lang="de-DE" sz="1800" b="1" dirty="0"/>
            <a:t>?</a:t>
          </a:r>
        </a:p>
      </dgm:t>
    </dgm:pt>
    <dgm:pt modelId="{C226B343-816B-AD46-8F43-5CB6121F2F49}" type="parTrans" cxnId="{033EEAB9-0725-364B-B51A-E63FA55E8577}">
      <dgm:prSet/>
      <dgm:spPr/>
      <dgm:t>
        <a:bodyPr/>
        <a:lstStyle/>
        <a:p>
          <a:endParaRPr lang="de-DE"/>
        </a:p>
      </dgm:t>
    </dgm:pt>
    <dgm:pt modelId="{D9EED997-1198-B84D-9E83-B69D940CFBAE}" type="sibTrans" cxnId="{033EEAB9-0725-364B-B51A-E63FA55E8577}">
      <dgm:prSet/>
      <dgm:spPr/>
      <dgm:t>
        <a:bodyPr/>
        <a:lstStyle/>
        <a:p>
          <a:endParaRPr lang="de-DE"/>
        </a:p>
      </dgm:t>
    </dgm:pt>
    <dgm:pt modelId="{51F59503-F801-5B45-A77B-EDB7588C3614}">
      <dgm:prSet phldrT="[Text]" custT="1"/>
      <dgm:spPr/>
      <dgm:t>
        <a:bodyPr/>
        <a:lstStyle/>
        <a:p>
          <a:r>
            <a:rPr lang="de-DE" sz="1800" b="1" dirty="0" err="1"/>
            <a:t>Based</a:t>
          </a:r>
          <a:r>
            <a:rPr lang="de-DE" sz="1800" b="1" dirty="0"/>
            <a:t> on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results</a:t>
          </a:r>
          <a:r>
            <a:rPr lang="de-DE" sz="1800" b="1" dirty="0"/>
            <a:t>, </a:t>
          </a:r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our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good</a:t>
          </a:r>
          <a:r>
            <a:rPr lang="de-DE" sz="1800" b="1" dirty="0"/>
            <a:t> </a:t>
          </a:r>
          <a:r>
            <a:rPr lang="de-DE" sz="1800" b="1" dirty="0" err="1"/>
            <a:t>enough</a:t>
          </a:r>
          <a:r>
            <a:rPr lang="de-DE" sz="1800" b="1" dirty="0"/>
            <a:t> </a:t>
          </a:r>
          <a:r>
            <a:rPr lang="de-DE" sz="1800" b="1" dirty="0" err="1"/>
            <a:t>or</a:t>
          </a:r>
          <a:r>
            <a:rPr lang="de-DE" sz="1800" b="1" dirty="0"/>
            <a:t> </a:t>
          </a:r>
          <a:r>
            <a:rPr lang="de-DE" sz="1800" b="1" dirty="0" err="1"/>
            <a:t>can</a:t>
          </a:r>
          <a:r>
            <a:rPr lang="de-DE" sz="1800" b="1" dirty="0"/>
            <a:t>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improve</a:t>
          </a:r>
          <a:r>
            <a:rPr lang="de-DE" sz="1800" b="1" dirty="0"/>
            <a:t> </a:t>
          </a:r>
          <a:r>
            <a:rPr lang="de-DE" sz="1800" b="1" dirty="0" err="1"/>
            <a:t>it</a:t>
          </a:r>
          <a:r>
            <a:rPr lang="de-DE" sz="1800" b="1" dirty="0"/>
            <a:t>?</a:t>
          </a:r>
        </a:p>
      </dgm:t>
    </dgm:pt>
    <dgm:pt modelId="{326B9310-B354-F042-9EF8-9D4720D0ED2B}" type="parTrans" cxnId="{F23C1972-85B4-F648-BD74-C932C3D78E25}">
      <dgm:prSet/>
      <dgm:spPr/>
      <dgm:t>
        <a:bodyPr/>
        <a:lstStyle/>
        <a:p>
          <a:endParaRPr lang="de-DE"/>
        </a:p>
      </dgm:t>
    </dgm:pt>
    <dgm:pt modelId="{0F0FC944-609A-B94C-B7DF-36745A70576E}" type="sibTrans" cxnId="{F23C1972-85B4-F648-BD74-C932C3D78E25}">
      <dgm:prSet/>
      <dgm:spPr/>
      <dgm:t>
        <a:bodyPr/>
        <a:lstStyle/>
        <a:p>
          <a:endParaRPr lang="de-DE"/>
        </a:p>
      </dgm:t>
    </dgm:pt>
    <dgm:pt modelId="{76C03428-8F8A-E74C-9B26-744E9D91D375}">
      <dgm:prSet phldrT="[Text]" custT="1"/>
      <dgm:spPr/>
      <dgm:t>
        <a:bodyPr/>
        <a:lstStyle/>
        <a:p>
          <a:r>
            <a:rPr lang="de-DE" sz="1800" b="1" dirty="0"/>
            <a:t>Can </a:t>
          </a:r>
          <a:r>
            <a:rPr lang="de-DE" sz="1800" b="1" dirty="0" err="1"/>
            <a:t>we</a:t>
          </a:r>
          <a:r>
            <a:rPr lang="de-DE" sz="1800" b="1" dirty="0"/>
            <a:t> </a:t>
          </a:r>
          <a:r>
            <a:rPr lang="de-DE" sz="1800" b="1" dirty="0" err="1"/>
            <a:t>use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</a:t>
          </a:r>
          <a:r>
            <a:rPr lang="de-DE" sz="1800" b="1" dirty="0"/>
            <a:t> </a:t>
          </a:r>
          <a:r>
            <a:rPr lang="de-DE" sz="1800" b="1" dirty="0" err="1"/>
            <a:t>to</a:t>
          </a:r>
          <a:r>
            <a:rPr lang="de-DE" sz="1800" b="1" dirty="0"/>
            <a:t> </a:t>
          </a:r>
          <a:r>
            <a:rPr lang="de-DE" sz="1800" b="1" dirty="0" err="1"/>
            <a:t>imporve</a:t>
          </a:r>
          <a:r>
            <a:rPr lang="de-DE" sz="1800" b="1" dirty="0"/>
            <a:t> in real live </a:t>
          </a:r>
          <a:r>
            <a:rPr lang="de-DE" sz="1800" b="1" dirty="0" err="1"/>
            <a:t>behaviour</a:t>
          </a:r>
          <a:r>
            <a:rPr lang="de-DE" sz="1800" b="1" dirty="0"/>
            <a:t>?</a:t>
          </a:r>
        </a:p>
      </dgm:t>
    </dgm:pt>
    <dgm:pt modelId="{F22DDFE3-5BD5-3048-89A1-7187F70A02EE}" type="parTrans" cxnId="{35A2FF8B-4EA2-4147-BCFA-7B11137EEFD4}">
      <dgm:prSet/>
      <dgm:spPr/>
      <dgm:t>
        <a:bodyPr/>
        <a:lstStyle/>
        <a:p>
          <a:endParaRPr lang="de-DE"/>
        </a:p>
      </dgm:t>
    </dgm:pt>
    <dgm:pt modelId="{E118D2E9-79F2-1849-A8CD-24F92237ECC4}" type="sibTrans" cxnId="{35A2FF8B-4EA2-4147-BCFA-7B11137EEFD4}">
      <dgm:prSet/>
      <dgm:spPr/>
      <dgm:t>
        <a:bodyPr/>
        <a:lstStyle/>
        <a:p>
          <a:endParaRPr lang="de-DE"/>
        </a:p>
      </dgm:t>
    </dgm:pt>
    <dgm:pt modelId="{A657D054-6E22-5440-B3F1-CBFDEE1AAA3A}">
      <dgm:prSet phldrT="[Text]" custT="1"/>
      <dgm:spPr/>
      <dgm:t>
        <a:bodyPr/>
        <a:lstStyle/>
        <a:p>
          <a:r>
            <a:rPr lang="de-DE" sz="1800" b="1" dirty="0" err="1"/>
            <a:t>Is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model‘s</a:t>
          </a:r>
          <a:r>
            <a:rPr lang="de-DE" sz="1800" b="1" dirty="0"/>
            <a:t> </a:t>
          </a:r>
          <a:r>
            <a:rPr lang="de-DE" sz="1800" b="1" dirty="0" err="1"/>
            <a:t>output</a:t>
          </a:r>
          <a:r>
            <a:rPr lang="de-DE" sz="1800" b="1" dirty="0"/>
            <a:t> </a:t>
          </a:r>
          <a:r>
            <a:rPr lang="de-DE" sz="1800" b="1" dirty="0" err="1"/>
            <a:t>compatible</a:t>
          </a:r>
          <a:r>
            <a:rPr lang="de-DE" sz="1800" b="1" dirty="0"/>
            <a:t> </a:t>
          </a:r>
          <a:r>
            <a:rPr lang="de-DE" sz="1800" b="1" dirty="0" err="1"/>
            <a:t>with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the</a:t>
          </a:r>
          <a:r>
            <a:rPr lang="de-DE" sz="1800" b="1" dirty="0"/>
            <a:t> </a:t>
          </a:r>
          <a:r>
            <a:rPr lang="de-DE" sz="1800" b="1" dirty="0" err="1"/>
            <a:t>current</a:t>
          </a:r>
          <a:r>
            <a:rPr lang="de-DE" sz="1800" b="1" dirty="0"/>
            <a:t> legal </a:t>
          </a:r>
          <a:r>
            <a:rPr lang="de-DE" sz="1800" b="1" dirty="0" err="1"/>
            <a:t>situation</a:t>
          </a:r>
          <a:r>
            <a:rPr lang="de-DE" sz="1800" b="1" dirty="0"/>
            <a:t>? </a:t>
          </a:r>
        </a:p>
      </dgm:t>
    </dgm:pt>
    <dgm:pt modelId="{A759C5AE-43E7-7D4C-862E-1E1CF462E80A}" type="parTrans" cxnId="{F6FFA1F6-1296-F543-B2DE-D5E72863EF20}">
      <dgm:prSet/>
      <dgm:spPr/>
      <dgm:t>
        <a:bodyPr/>
        <a:lstStyle/>
        <a:p>
          <a:endParaRPr lang="de-DE"/>
        </a:p>
      </dgm:t>
    </dgm:pt>
    <dgm:pt modelId="{A3E4FC37-7B37-B14D-BB68-90C6DAA7253B}" type="sibTrans" cxnId="{F6FFA1F6-1296-F543-B2DE-D5E72863EF20}">
      <dgm:prSet/>
      <dgm:spPr/>
      <dgm:t>
        <a:bodyPr/>
        <a:lstStyle/>
        <a:p>
          <a:endParaRPr lang="de-DE"/>
        </a:p>
      </dgm:t>
    </dgm:pt>
    <dgm:pt modelId="{15BE39C7-C5DD-5E42-A9B5-78C631743AE6}" type="pres">
      <dgm:prSet presAssocID="{D0146098-2E73-214B-A202-ED690FF3CB48}" presName="linear" presStyleCnt="0">
        <dgm:presLayoutVars>
          <dgm:dir/>
          <dgm:animLvl val="lvl"/>
          <dgm:resizeHandles val="exact"/>
        </dgm:presLayoutVars>
      </dgm:prSet>
      <dgm:spPr/>
    </dgm:pt>
    <dgm:pt modelId="{5F6F06AD-51F7-0146-A69A-25EE0E6EE504}" type="pres">
      <dgm:prSet presAssocID="{249F71CF-A577-DF41-93D8-1CC4A13192A9}" presName="parentLin" presStyleCnt="0"/>
      <dgm:spPr/>
    </dgm:pt>
    <dgm:pt modelId="{1D9E1AC2-D2EC-C045-9145-60FE0871B788}" type="pres">
      <dgm:prSet presAssocID="{249F71CF-A577-DF41-93D8-1CC4A13192A9}" presName="parentLeftMargin" presStyleLbl="node1" presStyleIdx="0" presStyleCnt="4"/>
      <dgm:spPr/>
    </dgm:pt>
    <dgm:pt modelId="{26DD7EC1-274D-844E-AF10-FC61597D66D1}" type="pres">
      <dgm:prSet presAssocID="{249F71CF-A577-DF41-93D8-1CC4A13192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4FF75F-A566-594C-8DCC-0C936FB062A6}" type="pres">
      <dgm:prSet presAssocID="{249F71CF-A577-DF41-93D8-1CC4A13192A9}" presName="negativeSpace" presStyleCnt="0"/>
      <dgm:spPr/>
    </dgm:pt>
    <dgm:pt modelId="{90976B68-8CC2-E04F-B761-EC15341A37EC}" type="pres">
      <dgm:prSet presAssocID="{249F71CF-A577-DF41-93D8-1CC4A13192A9}" presName="childText" presStyleLbl="conFgAcc1" presStyleIdx="0" presStyleCnt="4">
        <dgm:presLayoutVars>
          <dgm:bulletEnabled val="1"/>
        </dgm:presLayoutVars>
      </dgm:prSet>
      <dgm:spPr/>
    </dgm:pt>
    <dgm:pt modelId="{D4C8B640-3807-0D46-A9E2-5B99092C8545}" type="pres">
      <dgm:prSet presAssocID="{9EFC6008-5EAD-5749-8045-0070AA21B54A}" presName="spaceBetweenRectangles" presStyleCnt="0"/>
      <dgm:spPr/>
    </dgm:pt>
    <dgm:pt modelId="{DF2E4401-D5E5-E64E-A001-CB2445A8C7BE}" type="pres">
      <dgm:prSet presAssocID="{95CB590C-EECF-8541-8FCF-69A1FB679851}" presName="parentLin" presStyleCnt="0"/>
      <dgm:spPr/>
    </dgm:pt>
    <dgm:pt modelId="{207AC412-CB44-1743-8C40-453D35CBA757}" type="pres">
      <dgm:prSet presAssocID="{95CB590C-EECF-8541-8FCF-69A1FB679851}" presName="parentLeftMargin" presStyleLbl="node1" presStyleIdx="0" presStyleCnt="4"/>
      <dgm:spPr/>
    </dgm:pt>
    <dgm:pt modelId="{307A725C-CBF0-4B47-A2DB-66DD5AE0F8CA}" type="pres">
      <dgm:prSet presAssocID="{95CB590C-EECF-8541-8FCF-69A1FB6798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A44211-F98B-0D45-8187-52CF9FB78066}" type="pres">
      <dgm:prSet presAssocID="{95CB590C-EECF-8541-8FCF-69A1FB679851}" presName="negativeSpace" presStyleCnt="0"/>
      <dgm:spPr/>
    </dgm:pt>
    <dgm:pt modelId="{17D972D9-6CBD-414B-A32F-3D792247CA6C}" type="pres">
      <dgm:prSet presAssocID="{95CB590C-EECF-8541-8FCF-69A1FB679851}" presName="childText" presStyleLbl="conFgAcc1" presStyleIdx="1" presStyleCnt="4">
        <dgm:presLayoutVars>
          <dgm:bulletEnabled val="1"/>
        </dgm:presLayoutVars>
      </dgm:prSet>
      <dgm:spPr/>
    </dgm:pt>
    <dgm:pt modelId="{B7A2B2E5-25CD-1240-B52E-482477A89639}" type="pres">
      <dgm:prSet presAssocID="{D4A14FEF-F812-4446-AE62-AAFAD1220721}" presName="spaceBetweenRectangles" presStyleCnt="0"/>
      <dgm:spPr/>
    </dgm:pt>
    <dgm:pt modelId="{C6443F87-212A-DC4E-BD48-E042B53E4F29}" type="pres">
      <dgm:prSet presAssocID="{99490840-898C-4847-B63A-2A7BBE463638}" presName="parentLin" presStyleCnt="0"/>
      <dgm:spPr/>
    </dgm:pt>
    <dgm:pt modelId="{F2F48AD8-C716-2048-AFCE-57806EB717E0}" type="pres">
      <dgm:prSet presAssocID="{99490840-898C-4847-B63A-2A7BBE463638}" presName="parentLeftMargin" presStyleLbl="node1" presStyleIdx="1" presStyleCnt="4"/>
      <dgm:spPr/>
    </dgm:pt>
    <dgm:pt modelId="{748B3630-4D77-2D40-A0CA-B42E9CF239FE}" type="pres">
      <dgm:prSet presAssocID="{99490840-898C-4847-B63A-2A7BBE4636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8418F-E709-A74F-A745-5512D84C7A77}" type="pres">
      <dgm:prSet presAssocID="{99490840-898C-4847-B63A-2A7BBE463638}" presName="negativeSpace" presStyleCnt="0"/>
      <dgm:spPr/>
    </dgm:pt>
    <dgm:pt modelId="{57DC0D4B-1172-C040-9C5C-D8FA44A3D986}" type="pres">
      <dgm:prSet presAssocID="{99490840-898C-4847-B63A-2A7BBE463638}" presName="childText" presStyleLbl="conFgAcc1" presStyleIdx="2" presStyleCnt="4">
        <dgm:presLayoutVars>
          <dgm:bulletEnabled val="1"/>
        </dgm:presLayoutVars>
      </dgm:prSet>
      <dgm:spPr/>
    </dgm:pt>
    <dgm:pt modelId="{02FC360C-B3C6-C54C-BFBB-942690E3E7AE}" type="pres">
      <dgm:prSet presAssocID="{532F97C0-ACC8-E84D-A9F6-7D40D608B8D1}" presName="spaceBetweenRectangles" presStyleCnt="0"/>
      <dgm:spPr/>
    </dgm:pt>
    <dgm:pt modelId="{E1AF6740-6D78-1C47-8579-8B9D9E9D4EEA}" type="pres">
      <dgm:prSet presAssocID="{61588FE7-98D8-AD44-AE6F-FA6E271D0233}" presName="parentLin" presStyleCnt="0"/>
      <dgm:spPr/>
    </dgm:pt>
    <dgm:pt modelId="{ABF612AC-663C-DF4B-9822-3C0C9AADD1E6}" type="pres">
      <dgm:prSet presAssocID="{61588FE7-98D8-AD44-AE6F-FA6E271D0233}" presName="parentLeftMargin" presStyleLbl="node1" presStyleIdx="2" presStyleCnt="4"/>
      <dgm:spPr/>
    </dgm:pt>
    <dgm:pt modelId="{A5A62AE5-DD48-FB4D-8551-A9A860CA350F}" type="pres">
      <dgm:prSet presAssocID="{61588FE7-98D8-AD44-AE6F-FA6E271D02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BC7D8F-BDD3-024F-9477-10ACFBEB6176}" type="pres">
      <dgm:prSet presAssocID="{61588FE7-98D8-AD44-AE6F-FA6E271D0233}" presName="negativeSpace" presStyleCnt="0"/>
      <dgm:spPr/>
    </dgm:pt>
    <dgm:pt modelId="{B29A46AA-7E83-B24E-837F-7473080FBB61}" type="pres">
      <dgm:prSet presAssocID="{61588FE7-98D8-AD44-AE6F-FA6E271D023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1D6C03-60A7-8E40-9DBC-8A16B9A93FA5}" type="presOf" srcId="{D0146098-2E73-214B-A202-ED690FF3CB48}" destId="{15BE39C7-C5DD-5E42-A9B5-78C631743AE6}" srcOrd="0" destOrd="0" presId="urn:microsoft.com/office/officeart/2005/8/layout/list1"/>
    <dgm:cxn modelId="{CF37301E-6FBF-B044-B94F-F98A98FF2631}" type="presOf" srcId="{249F71CF-A577-DF41-93D8-1CC4A13192A9}" destId="{1D9E1AC2-D2EC-C045-9145-60FE0871B788}" srcOrd="0" destOrd="0" presId="urn:microsoft.com/office/officeart/2005/8/layout/list1"/>
    <dgm:cxn modelId="{77491B25-6A53-C84C-BAED-7CE782543A7A}" type="presOf" srcId="{61588FE7-98D8-AD44-AE6F-FA6E271D0233}" destId="{ABF612AC-663C-DF4B-9822-3C0C9AADD1E6}" srcOrd="0" destOrd="0" presId="urn:microsoft.com/office/officeart/2005/8/layout/list1"/>
    <dgm:cxn modelId="{09FC8D2F-C957-3849-B46B-2BED1532E054}" srcId="{D0146098-2E73-214B-A202-ED690FF3CB48}" destId="{61588FE7-98D8-AD44-AE6F-FA6E271D0233}" srcOrd="3" destOrd="0" parTransId="{38859A63-2848-A644-B1DC-E9CB552DF549}" sibTransId="{96F7C150-A949-D84D-A56B-236132FD019F}"/>
    <dgm:cxn modelId="{CD94A734-2290-3747-B8B0-D12A80933046}" type="presOf" srcId="{95CB590C-EECF-8541-8FCF-69A1FB679851}" destId="{207AC412-CB44-1743-8C40-453D35CBA757}" srcOrd="0" destOrd="0" presId="urn:microsoft.com/office/officeart/2005/8/layout/list1"/>
    <dgm:cxn modelId="{6B2D154A-6775-CA4A-AD9C-731C0E7B9039}" srcId="{D0146098-2E73-214B-A202-ED690FF3CB48}" destId="{99490840-898C-4847-B63A-2A7BBE463638}" srcOrd="2" destOrd="0" parTransId="{6436FED2-ABBB-624F-A143-0008C624104C}" sibTransId="{532F97C0-ACC8-E84D-A9F6-7D40D608B8D1}"/>
    <dgm:cxn modelId="{7EA73E4E-6CDC-C644-9FEE-62E9F60BAB76}" type="presOf" srcId="{95CB590C-EECF-8541-8FCF-69A1FB679851}" destId="{307A725C-CBF0-4B47-A2DB-66DD5AE0F8CA}" srcOrd="1" destOrd="0" presId="urn:microsoft.com/office/officeart/2005/8/layout/list1"/>
    <dgm:cxn modelId="{8EAA516B-BCBB-674E-86A5-7223AA4897D4}" srcId="{D0146098-2E73-214B-A202-ED690FF3CB48}" destId="{95CB590C-EECF-8541-8FCF-69A1FB679851}" srcOrd="1" destOrd="0" parTransId="{AB45B404-B93E-3D41-A1DF-984E2BDB018C}" sibTransId="{D4A14FEF-F812-4446-AE62-AAFAD1220721}"/>
    <dgm:cxn modelId="{F23C1972-85B4-F648-BD74-C932C3D78E25}" srcId="{95CB590C-EECF-8541-8FCF-69A1FB679851}" destId="{51F59503-F801-5B45-A77B-EDB7588C3614}" srcOrd="0" destOrd="0" parTransId="{326B9310-B354-F042-9EF8-9D4720D0ED2B}" sibTransId="{0F0FC944-609A-B94C-B7DF-36745A70576E}"/>
    <dgm:cxn modelId="{589A9F7D-69A6-B648-A283-FB77D4883692}" type="presOf" srcId="{99490840-898C-4847-B63A-2A7BBE463638}" destId="{F2F48AD8-C716-2048-AFCE-57806EB717E0}" srcOrd="0" destOrd="0" presId="urn:microsoft.com/office/officeart/2005/8/layout/list1"/>
    <dgm:cxn modelId="{A0711388-D0EE-114D-B4EA-A84B5F5F8C9D}" type="presOf" srcId="{61588FE7-98D8-AD44-AE6F-FA6E271D0233}" destId="{A5A62AE5-DD48-FB4D-8551-A9A860CA350F}" srcOrd="1" destOrd="0" presId="urn:microsoft.com/office/officeart/2005/8/layout/list1"/>
    <dgm:cxn modelId="{35A2FF8B-4EA2-4147-BCFA-7B11137EEFD4}" srcId="{99490840-898C-4847-B63A-2A7BBE463638}" destId="{76C03428-8F8A-E74C-9B26-744E9D91D375}" srcOrd="0" destOrd="0" parTransId="{F22DDFE3-5BD5-3048-89A1-7187F70A02EE}" sibTransId="{E118D2E9-79F2-1849-A8CD-24F92237ECC4}"/>
    <dgm:cxn modelId="{3D0DC09A-0003-7E44-A180-3474C983CB20}" type="presOf" srcId="{A657D054-6E22-5440-B3F1-CBFDEE1AAA3A}" destId="{B29A46AA-7E83-B24E-837F-7473080FBB61}" srcOrd="0" destOrd="0" presId="urn:microsoft.com/office/officeart/2005/8/layout/list1"/>
    <dgm:cxn modelId="{1FDA4DA5-53CF-9148-BDF6-37ED317D34A5}" srcId="{D0146098-2E73-214B-A202-ED690FF3CB48}" destId="{249F71CF-A577-DF41-93D8-1CC4A13192A9}" srcOrd="0" destOrd="0" parTransId="{98C32D10-A076-3D40-AED1-3B119684C3A3}" sibTransId="{9EFC6008-5EAD-5749-8045-0070AA21B54A}"/>
    <dgm:cxn modelId="{033EEAB9-0725-364B-B51A-E63FA55E8577}" srcId="{249F71CF-A577-DF41-93D8-1CC4A13192A9}" destId="{654A668C-FB0D-7440-96DF-ED1BDB8825BC}" srcOrd="0" destOrd="0" parTransId="{C226B343-816B-AD46-8F43-5CB6121F2F49}" sibTransId="{D9EED997-1198-B84D-9E83-B69D940CFBAE}"/>
    <dgm:cxn modelId="{21A0C9BA-2B54-5A46-B496-80ED2E08E577}" type="presOf" srcId="{249F71CF-A577-DF41-93D8-1CC4A13192A9}" destId="{26DD7EC1-274D-844E-AF10-FC61597D66D1}" srcOrd="1" destOrd="0" presId="urn:microsoft.com/office/officeart/2005/8/layout/list1"/>
    <dgm:cxn modelId="{6941B9E7-0CE8-1748-9E51-A893957F8685}" type="presOf" srcId="{99490840-898C-4847-B63A-2A7BBE463638}" destId="{748B3630-4D77-2D40-A0CA-B42E9CF239FE}" srcOrd="1" destOrd="0" presId="urn:microsoft.com/office/officeart/2005/8/layout/list1"/>
    <dgm:cxn modelId="{22BE50EF-3DB2-5048-A3E2-0FB6DE566770}" type="presOf" srcId="{76C03428-8F8A-E74C-9B26-744E9D91D375}" destId="{57DC0D4B-1172-C040-9C5C-D8FA44A3D986}" srcOrd="0" destOrd="0" presId="urn:microsoft.com/office/officeart/2005/8/layout/list1"/>
    <dgm:cxn modelId="{F6FFA1F6-1296-F543-B2DE-D5E72863EF20}" srcId="{61588FE7-98D8-AD44-AE6F-FA6E271D0233}" destId="{A657D054-6E22-5440-B3F1-CBFDEE1AAA3A}" srcOrd="0" destOrd="0" parTransId="{A759C5AE-43E7-7D4C-862E-1E1CF462E80A}" sibTransId="{A3E4FC37-7B37-B14D-BB68-90C6DAA7253B}"/>
    <dgm:cxn modelId="{2CD7DCF7-D1F1-1E4C-9158-CD8119090F6B}" type="presOf" srcId="{654A668C-FB0D-7440-96DF-ED1BDB8825BC}" destId="{90976B68-8CC2-E04F-B761-EC15341A37EC}" srcOrd="0" destOrd="0" presId="urn:microsoft.com/office/officeart/2005/8/layout/list1"/>
    <dgm:cxn modelId="{410E38FC-B711-164D-BBFE-238702BD1C45}" type="presOf" srcId="{51F59503-F801-5B45-A77B-EDB7588C3614}" destId="{17D972D9-6CBD-414B-A32F-3D792247CA6C}" srcOrd="0" destOrd="0" presId="urn:microsoft.com/office/officeart/2005/8/layout/list1"/>
    <dgm:cxn modelId="{E915B3FF-E42C-054C-A56E-4A9E7080AAFD}" type="presParOf" srcId="{15BE39C7-C5DD-5E42-A9B5-78C631743AE6}" destId="{5F6F06AD-51F7-0146-A69A-25EE0E6EE504}" srcOrd="0" destOrd="0" presId="urn:microsoft.com/office/officeart/2005/8/layout/list1"/>
    <dgm:cxn modelId="{B8352082-99E1-7245-BC1E-5F5CD31BBE5A}" type="presParOf" srcId="{5F6F06AD-51F7-0146-A69A-25EE0E6EE504}" destId="{1D9E1AC2-D2EC-C045-9145-60FE0871B788}" srcOrd="0" destOrd="0" presId="urn:microsoft.com/office/officeart/2005/8/layout/list1"/>
    <dgm:cxn modelId="{40D7EB25-B20E-4D46-B8C2-2BDB60CD07F1}" type="presParOf" srcId="{5F6F06AD-51F7-0146-A69A-25EE0E6EE504}" destId="{26DD7EC1-274D-844E-AF10-FC61597D66D1}" srcOrd="1" destOrd="0" presId="urn:microsoft.com/office/officeart/2005/8/layout/list1"/>
    <dgm:cxn modelId="{782F781F-4F3E-7748-A6C7-B556F1C69E8C}" type="presParOf" srcId="{15BE39C7-C5DD-5E42-A9B5-78C631743AE6}" destId="{714FF75F-A566-594C-8DCC-0C936FB062A6}" srcOrd="1" destOrd="0" presId="urn:microsoft.com/office/officeart/2005/8/layout/list1"/>
    <dgm:cxn modelId="{8F73031A-8594-CA46-9B61-36929AF29C29}" type="presParOf" srcId="{15BE39C7-C5DD-5E42-A9B5-78C631743AE6}" destId="{90976B68-8CC2-E04F-B761-EC15341A37EC}" srcOrd="2" destOrd="0" presId="urn:microsoft.com/office/officeart/2005/8/layout/list1"/>
    <dgm:cxn modelId="{8F2E1ED4-5BAB-8B4B-BA28-D92FD07DEF83}" type="presParOf" srcId="{15BE39C7-C5DD-5E42-A9B5-78C631743AE6}" destId="{D4C8B640-3807-0D46-A9E2-5B99092C8545}" srcOrd="3" destOrd="0" presId="urn:microsoft.com/office/officeart/2005/8/layout/list1"/>
    <dgm:cxn modelId="{1BBB540B-CF82-F242-BE82-B3E8AB01C8E8}" type="presParOf" srcId="{15BE39C7-C5DD-5E42-A9B5-78C631743AE6}" destId="{DF2E4401-D5E5-E64E-A001-CB2445A8C7BE}" srcOrd="4" destOrd="0" presId="urn:microsoft.com/office/officeart/2005/8/layout/list1"/>
    <dgm:cxn modelId="{6CFC1D5D-8BC8-C64D-B7C6-73A8A6F2D94F}" type="presParOf" srcId="{DF2E4401-D5E5-E64E-A001-CB2445A8C7BE}" destId="{207AC412-CB44-1743-8C40-453D35CBA757}" srcOrd="0" destOrd="0" presId="urn:microsoft.com/office/officeart/2005/8/layout/list1"/>
    <dgm:cxn modelId="{C70BF30F-3270-0F47-9012-3181C88DE990}" type="presParOf" srcId="{DF2E4401-D5E5-E64E-A001-CB2445A8C7BE}" destId="{307A725C-CBF0-4B47-A2DB-66DD5AE0F8CA}" srcOrd="1" destOrd="0" presId="urn:microsoft.com/office/officeart/2005/8/layout/list1"/>
    <dgm:cxn modelId="{E5A112D5-E6EF-4C4D-ADE6-ECE7583CE68A}" type="presParOf" srcId="{15BE39C7-C5DD-5E42-A9B5-78C631743AE6}" destId="{EBA44211-F98B-0D45-8187-52CF9FB78066}" srcOrd="5" destOrd="0" presId="urn:microsoft.com/office/officeart/2005/8/layout/list1"/>
    <dgm:cxn modelId="{5A1A0AA3-E7E7-F44B-BC59-6F1A8E700D79}" type="presParOf" srcId="{15BE39C7-C5DD-5E42-A9B5-78C631743AE6}" destId="{17D972D9-6CBD-414B-A32F-3D792247CA6C}" srcOrd="6" destOrd="0" presId="urn:microsoft.com/office/officeart/2005/8/layout/list1"/>
    <dgm:cxn modelId="{B49397E4-5563-1E48-93B7-84F4A3124E81}" type="presParOf" srcId="{15BE39C7-C5DD-5E42-A9B5-78C631743AE6}" destId="{B7A2B2E5-25CD-1240-B52E-482477A89639}" srcOrd="7" destOrd="0" presId="urn:microsoft.com/office/officeart/2005/8/layout/list1"/>
    <dgm:cxn modelId="{B818CEA0-296C-714E-A763-AE2C4A267B2A}" type="presParOf" srcId="{15BE39C7-C5DD-5E42-A9B5-78C631743AE6}" destId="{C6443F87-212A-DC4E-BD48-E042B53E4F29}" srcOrd="8" destOrd="0" presId="urn:microsoft.com/office/officeart/2005/8/layout/list1"/>
    <dgm:cxn modelId="{12AD6DB4-E887-9C4E-AF0F-4332BFE1C062}" type="presParOf" srcId="{C6443F87-212A-DC4E-BD48-E042B53E4F29}" destId="{F2F48AD8-C716-2048-AFCE-57806EB717E0}" srcOrd="0" destOrd="0" presId="urn:microsoft.com/office/officeart/2005/8/layout/list1"/>
    <dgm:cxn modelId="{8F14C2D3-C958-2949-9C85-C41D0D96BFFB}" type="presParOf" srcId="{C6443F87-212A-DC4E-BD48-E042B53E4F29}" destId="{748B3630-4D77-2D40-A0CA-B42E9CF239FE}" srcOrd="1" destOrd="0" presId="urn:microsoft.com/office/officeart/2005/8/layout/list1"/>
    <dgm:cxn modelId="{34F4F6DC-4B15-8E42-881B-AE77B2AB2F19}" type="presParOf" srcId="{15BE39C7-C5DD-5E42-A9B5-78C631743AE6}" destId="{0818418F-E709-A74F-A745-5512D84C7A77}" srcOrd="9" destOrd="0" presId="urn:microsoft.com/office/officeart/2005/8/layout/list1"/>
    <dgm:cxn modelId="{D049C462-47EF-434E-A846-68A58C1D23D3}" type="presParOf" srcId="{15BE39C7-C5DD-5E42-A9B5-78C631743AE6}" destId="{57DC0D4B-1172-C040-9C5C-D8FA44A3D986}" srcOrd="10" destOrd="0" presId="urn:microsoft.com/office/officeart/2005/8/layout/list1"/>
    <dgm:cxn modelId="{5B4A8011-0B2B-3343-9723-339BD1AF5F71}" type="presParOf" srcId="{15BE39C7-C5DD-5E42-A9B5-78C631743AE6}" destId="{02FC360C-B3C6-C54C-BFBB-942690E3E7AE}" srcOrd="11" destOrd="0" presId="urn:microsoft.com/office/officeart/2005/8/layout/list1"/>
    <dgm:cxn modelId="{4E8CDE6D-0C93-F545-87C4-2A6DA0873B96}" type="presParOf" srcId="{15BE39C7-C5DD-5E42-A9B5-78C631743AE6}" destId="{E1AF6740-6D78-1C47-8579-8B9D9E9D4EEA}" srcOrd="12" destOrd="0" presId="urn:microsoft.com/office/officeart/2005/8/layout/list1"/>
    <dgm:cxn modelId="{EF6EF306-F0F0-1946-9AA9-912421CC7FD2}" type="presParOf" srcId="{E1AF6740-6D78-1C47-8579-8B9D9E9D4EEA}" destId="{ABF612AC-663C-DF4B-9822-3C0C9AADD1E6}" srcOrd="0" destOrd="0" presId="urn:microsoft.com/office/officeart/2005/8/layout/list1"/>
    <dgm:cxn modelId="{394CE2A5-645B-334A-9767-949E2A35CC78}" type="presParOf" srcId="{E1AF6740-6D78-1C47-8579-8B9D9E9D4EEA}" destId="{A5A62AE5-DD48-FB4D-8551-A9A860CA350F}" srcOrd="1" destOrd="0" presId="urn:microsoft.com/office/officeart/2005/8/layout/list1"/>
    <dgm:cxn modelId="{7497DA46-AF79-794A-B28A-4661E5F79E76}" type="presParOf" srcId="{15BE39C7-C5DD-5E42-A9B5-78C631743AE6}" destId="{16BC7D8F-BDD3-024F-9477-10ACFBEB6176}" srcOrd="13" destOrd="0" presId="urn:microsoft.com/office/officeart/2005/8/layout/list1"/>
    <dgm:cxn modelId="{FA58E102-6527-C241-BAD9-8F2887E77B59}" type="presParOf" srcId="{15BE39C7-C5DD-5E42-A9B5-78C631743AE6}" destId="{B29A46AA-7E83-B24E-837F-7473080FBB6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Specific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/>
            <a:t>Post-hoc Explainability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748D56-47FC-464D-9EAD-8FB678DECE8D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41F6491-1803-4044-8E76-A279E5B98C80}">
      <dgm:prSet phldrT="[Text]"/>
      <dgm:spPr/>
      <dgm:t>
        <a:bodyPr/>
        <a:lstStyle/>
        <a:p>
          <a:r>
            <a:rPr lang="de-DE" dirty="0" err="1"/>
            <a:t>Scope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explaination</a:t>
          </a:r>
          <a:endParaRPr lang="de-DE" dirty="0"/>
        </a:p>
      </dgm:t>
    </dgm:pt>
    <dgm:pt modelId="{1ED7790B-4E69-D045-9D45-83B62A52BF13}" type="parTrans" cxnId="{10DC52D2-F5EB-DA41-B84B-D8D977482E06}">
      <dgm:prSet/>
      <dgm:spPr/>
      <dgm:t>
        <a:bodyPr/>
        <a:lstStyle/>
        <a:p>
          <a:endParaRPr lang="de-DE"/>
        </a:p>
      </dgm:t>
    </dgm:pt>
    <dgm:pt modelId="{77D2525C-F9B1-8E40-B7C7-11AB1C18A8F8}" type="sibTrans" cxnId="{10DC52D2-F5EB-DA41-B84B-D8D977482E06}">
      <dgm:prSet/>
      <dgm:spPr/>
      <dgm:t>
        <a:bodyPr/>
        <a:lstStyle/>
        <a:p>
          <a:endParaRPr lang="de-DE"/>
        </a:p>
      </dgm:t>
    </dgm:pt>
    <dgm:pt modelId="{CEE4B090-94E4-9A4E-8749-07A46D6A93C8}">
      <dgm:prSet phldrT="[Text]"/>
      <dgm:spPr/>
      <dgm:t>
        <a:bodyPr/>
        <a:lstStyle/>
        <a:p>
          <a:r>
            <a:rPr lang="de-DE" dirty="0"/>
            <a:t>Global </a:t>
          </a:r>
          <a:r>
            <a:rPr lang="de-DE" dirty="0" err="1"/>
            <a:t>Explainations</a:t>
          </a:r>
          <a:endParaRPr lang="de-DE" dirty="0"/>
        </a:p>
      </dgm:t>
    </dgm:pt>
    <dgm:pt modelId="{664ED196-C272-0D4B-8CCE-A18ED8DE0A2E}" type="parTrans" cxnId="{A5340762-0349-394C-A7C9-C8E4B7243FE0}">
      <dgm:prSet/>
      <dgm:spPr/>
      <dgm:t>
        <a:bodyPr/>
        <a:lstStyle/>
        <a:p>
          <a:endParaRPr lang="de-DE"/>
        </a:p>
      </dgm:t>
    </dgm:pt>
    <dgm:pt modelId="{999B09AA-F827-A94B-BA88-34C93CB3EEA8}" type="sibTrans" cxnId="{A5340762-0349-394C-A7C9-C8E4B7243FE0}">
      <dgm:prSet/>
      <dgm:spPr/>
      <dgm:t>
        <a:bodyPr/>
        <a:lstStyle/>
        <a:p>
          <a:endParaRPr lang="de-DE"/>
        </a:p>
      </dgm:t>
    </dgm:pt>
    <dgm:pt modelId="{E7DE1428-1C1D-0A44-AA03-A81EAE5C70D7}">
      <dgm:prSet phldrT="[Text]"/>
      <dgm:spPr/>
      <dgm:t>
        <a:bodyPr/>
        <a:lstStyle/>
        <a:p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Explainations</a:t>
          </a:r>
          <a:endParaRPr lang="de-DE" dirty="0"/>
        </a:p>
      </dgm:t>
    </dgm:pt>
    <dgm:pt modelId="{1C41D9FE-5A79-924D-ACFD-76CCF731CB2D}" type="parTrans" cxnId="{CAFF544C-1B3B-2945-B4D0-374A582897ED}">
      <dgm:prSet/>
      <dgm:spPr/>
      <dgm:t>
        <a:bodyPr/>
        <a:lstStyle/>
        <a:p>
          <a:endParaRPr lang="de-DE"/>
        </a:p>
      </dgm:t>
    </dgm:pt>
    <dgm:pt modelId="{04112FBF-C01D-CE42-858C-1DF16006038F}" type="sibTrans" cxnId="{CAFF544C-1B3B-2945-B4D0-374A582897ED}">
      <dgm:prSet/>
      <dgm:spPr/>
      <dgm:t>
        <a:bodyPr/>
        <a:lstStyle/>
        <a:p>
          <a:endParaRPr lang="de-DE"/>
        </a:p>
      </dgm:t>
    </dgm:pt>
    <dgm:pt modelId="{1AA99B54-0417-524C-B282-97D3AD160B29}">
      <dgm:prSet phldrT="[Text]"/>
      <dgm:spPr/>
      <dgm:t>
        <a:bodyPr/>
        <a:lstStyle/>
        <a:p>
          <a:r>
            <a:rPr lang="de-DE" dirty="0" err="1"/>
            <a:t>Universality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system</a:t>
          </a:r>
          <a:endParaRPr lang="de-DE" dirty="0"/>
        </a:p>
      </dgm:t>
    </dgm:pt>
    <dgm:pt modelId="{FAEDA1AE-6CDF-9740-B9C3-2EA942DC40F1}" type="parTrans" cxnId="{7F3254C0-337F-2A48-89FA-68884B0E23C9}">
      <dgm:prSet/>
      <dgm:spPr/>
      <dgm:t>
        <a:bodyPr/>
        <a:lstStyle/>
        <a:p>
          <a:endParaRPr lang="de-DE"/>
        </a:p>
      </dgm:t>
    </dgm:pt>
    <dgm:pt modelId="{4D19FDA9-71C7-BE44-9FB8-26F66CA88148}" type="sibTrans" cxnId="{7F3254C0-337F-2A48-89FA-68884B0E23C9}">
      <dgm:prSet/>
      <dgm:spPr/>
      <dgm:t>
        <a:bodyPr/>
        <a:lstStyle/>
        <a:p>
          <a:endParaRPr lang="de-DE"/>
        </a:p>
      </dgm:t>
    </dgm:pt>
    <dgm:pt modelId="{DE411A41-553C-134B-B008-7990CC4BC082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Specific</a:t>
          </a:r>
          <a:endParaRPr lang="de-DE" dirty="0"/>
        </a:p>
      </dgm:t>
    </dgm:pt>
    <dgm:pt modelId="{6474CDF6-645C-8840-B883-8F8FAC5E8673}" type="parTrans" cxnId="{EA67CD1D-F64B-4844-9ECA-8068D2C2EBD2}">
      <dgm:prSet/>
      <dgm:spPr/>
      <dgm:t>
        <a:bodyPr/>
        <a:lstStyle/>
        <a:p>
          <a:endParaRPr lang="de-DE"/>
        </a:p>
      </dgm:t>
    </dgm:pt>
    <dgm:pt modelId="{9F8E3201-524F-B54A-856C-793309F3E7CD}" type="sibTrans" cxnId="{EA67CD1D-F64B-4844-9ECA-8068D2C2EBD2}">
      <dgm:prSet/>
      <dgm:spPr/>
      <dgm:t>
        <a:bodyPr/>
        <a:lstStyle/>
        <a:p>
          <a:endParaRPr lang="de-DE"/>
        </a:p>
      </dgm:t>
    </dgm:pt>
    <dgm:pt modelId="{1A4035EC-D724-3743-B383-927B31C2BE29}">
      <dgm:prSet phldrT="[Text]"/>
      <dgm:spPr/>
      <dgm:t>
        <a:bodyPr/>
        <a:lstStyle/>
        <a:p>
          <a:r>
            <a:rPr lang="de-DE" dirty="0"/>
            <a:t>Model </a:t>
          </a:r>
          <a:r>
            <a:rPr lang="de-DE" dirty="0" err="1"/>
            <a:t>Agnostic</a:t>
          </a:r>
          <a:endParaRPr lang="de-DE" dirty="0"/>
        </a:p>
      </dgm:t>
    </dgm:pt>
    <dgm:pt modelId="{DA69CFDB-ADAF-D240-AEBA-570A6C350C0A}" type="parTrans" cxnId="{F63FDB7E-C57E-F443-803F-5033FF64F7C8}">
      <dgm:prSet/>
      <dgm:spPr/>
      <dgm:t>
        <a:bodyPr/>
        <a:lstStyle/>
        <a:p>
          <a:endParaRPr lang="de-DE"/>
        </a:p>
      </dgm:t>
    </dgm:pt>
    <dgm:pt modelId="{2235692C-0AA4-424A-9D89-D77187458C17}" type="sibTrans" cxnId="{F63FDB7E-C57E-F443-803F-5033FF64F7C8}">
      <dgm:prSet/>
      <dgm:spPr/>
      <dgm:t>
        <a:bodyPr/>
        <a:lstStyle/>
        <a:p>
          <a:endParaRPr lang="de-DE"/>
        </a:p>
      </dgm:t>
    </dgm:pt>
    <dgm:pt modelId="{9EEE1CB9-FADF-8341-A4BC-182350742830}">
      <dgm:prSet phldrT="[Text]"/>
      <dgm:spPr/>
      <dgm:t>
        <a:bodyPr/>
        <a:lstStyle/>
        <a:p>
          <a:r>
            <a:rPr lang="de-DE" dirty="0"/>
            <a:t>Insight </a:t>
          </a:r>
          <a:r>
            <a:rPr lang="de-DE" dirty="0" err="1"/>
            <a:t>into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DC34E18-9FCC-7342-854F-C8D39FC0EED8}" type="parTrans" cxnId="{11875F0D-5B2B-774D-BB59-C6CEB66FEBDE}">
      <dgm:prSet/>
      <dgm:spPr/>
      <dgm:t>
        <a:bodyPr/>
        <a:lstStyle/>
        <a:p>
          <a:endParaRPr lang="de-DE"/>
        </a:p>
      </dgm:t>
    </dgm:pt>
    <dgm:pt modelId="{B07E2328-5BF8-AA4B-816F-248FA7D75B44}" type="sibTrans" cxnId="{11875F0D-5B2B-774D-BB59-C6CEB66FEBDE}">
      <dgm:prSet/>
      <dgm:spPr/>
      <dgm:t>
        <a:bodyPr/>
        <a:lstStyle/>
        <a:p>
          <a:endParaRPr lang="de-DE"/>
        </a:p>
      </dgm:t>
    </dgm:pt>
    <dgm:pt modelId="{8C5FA873-29BB-DE47-B243-8CAAB78DAA0F}">
      <dgm:prSet phldrT="[Text]"/>
      <dgm:spPr/>
      <dgm:t>
        <a:bodyPr/>
        <a:lstStyle/>
        <a:p>
          <a:r>
            <a:rPr lang="de-DE" dirty="0" err="1"/>
            <a:t>Interpretable</a:t>
          </a:r>
          <a:r>
            <a:rPr lang="de-DE" dirty="0"/>
            <a:t> </a:t>
          </a:r>
          <a:r>
            <a:rPr lang="de-DE" dirty="0" err="1"/>
            <a:t>model</a:t>
          </a:r>
          <a:endParaRPr lang="de-DE" dirty="0"/>
        </a:p>
      </dgm:t>
    </dgm:pt>
    <dgm:pt modelId="{BB9356A4-93EC-1543-B7B0-D63FBC599176}" type="parTrans" cxnId="{B86F8672-EB78-1A4A-B3FF-7C316BDCA2C2}">
      <dgm:prSet/>
      <dgm:spPr/>
      <dgm:t>
        <a:bodyPr/>
        <a:lstStyle/>
        <a:p>
          <a:endParaRPr lang="de-DE"/>
        </a:p>
      </dgm:t>
    </dgm:pt>
    <dgm:pt modelId="{28CFE00F-2DA9-124A-9898-D2ED3071CB5B}" type="sibTrans" cxnId="{B86F8672-EB78-1A4A-B3FF-7C316BDCA2C2}">
      <dgm:prSet/>
      <dgm:spPr/>
      <dgm:t>
        <a:bodyPr/>
        <a:lstStyle/>
        <a:p>
          <a:endParaRPr lang="de-DE"/>
        </a:p>
      </dgm:t>
    </dgm:pt>
    <dgm:pt modelId="{3AE73297-C796-C749-A2A1-5E1F14D7DFF9}">
      <dgm:prSet/>
      <dgm:spPr/>
      <dgm:t>
        <a:bodyPr/>
        <a:lstStyle/>
        <a:p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F329BA2D-2F7F-9F41-841C-FAF602315FA2}" type="parTrans" cxnId="{486648FC-C964-584B-937B-F9BC7F18CEED}">
      <dgm:prSet/>
      <dgm:spPr/>
      <dgm:t>
        <a:bodyPr/>
        <a:lstStyle/>
        <a:p>
          <a:endParaRPr lang="de-DE"/>
        </a:p>
      </dgm:t>
    </dgm:pt>
    <dgm:pt modelId="{0BE36742-B729-1341-A641-5BDD8810B12F}" type="sibTrans" cxnId="{486648FC-C964-584B-937B-F9BC7F18CEED}">
      <dgm:prSet/>
      <dgm:spPr/>
      <dgm:t>
        <a:bodyPr/>
        <a:lstStyle/>
        <a:p>
          <a:endParaRPr lang="de-DE"/>
        </a:p>
      </dgm:t>
    </dgm:pt>
    <dgm:pt modelId="{DD888A17-1843-1C4C-ADB3-197D83952671}" type="pres">
      <dgm:prSet presAssocID="{55748D56-47FC-464D-9EAD-8FB678DECE8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90F6AB-5658-B948-A226-A2182ABBFB29}" type="pres">
      <dgm:prSet presAssocID="{341F6491-1803-4044-8E76-A279E5B98C80}" presName="root" presStyleCnt="0"/>
      <dgm:spPr/>
    </dgm:pt>
    <dgm:pt modelId="{52B4C7FF-44A9-1542-86FF-CC69CAC811C4}" type="pres">
      <dgm:prSet presAssocID="{341F6491-1803-4044-8E76-A279E5B98C80}" presName="rootComposite" presStyleCnt="0"/>
      <dgm:spPr/>
    </dgm:pt>
    <dgm:pt modelId="{9603BEA3-28FE-E246-88FB-26FAD08B9873}" type="pres">
      <dgm:prSet presAssocID="{341F6491-1803-4044-8E76-A279E5B98C80}" presName="rootText" presStyleLbl="node1" presStyleIdx="0" presStyleCnt="3" custLinFactNeighborX="-76826" custLinFactNeighborY="1880"/>
      <dgm:spPr/>
    </dgm:pt>
    <dgm:pt modelId="{2A7A5C11-1A8C-EA43-93AB-2F522F53AEAE}" type="pres">
      <dgm:prSet presAssocID="{341F6491-1803-4044-8E76-A279E5B98C80}" presName="rootConnector" presStyleLbl="node1" presStyleIdx="0" presStyleCnt="3"/>
      <dgm:spPr/>
    </dgm:pt>
    <dgm:pt modelId="{33CD2ADC-444F-9F4D-8937-DEF9392E7B79}" type="pres">
      <dgm:prSet presAssocID="{341F6491-1803-4044-8E76-A279E5B98C80}" presName="childShape" presStyleCnt="0"/>
      <dgm:spPr/>
    </dgm:pt>
    <dgm:pt modelId="{AAA0C136-A1F3-B84A-AD76-F79F12BE4887}" type="pres">
      <dgm:prSet presAssocID="{664ED196-C272-0D4B-8CCE-A18ED8DE0A2E}" presName="Name13" presStyleLbl="parChTrans1D2" presStyleIdx="0" presStyleCnt="6"/>
      <dgm:spPr/>
    </dgm:pt>
    <dgm:pt modelId="{C0A6E72C-981F-4E49-B3DF-4BCF241663C9}" type="pres">
      <dgm:prSet presAssocID="{CEE4B090-94E4-9A4E-8749-07A46D6A93C8}" presName="childText" presStyleLbl="bgAcc1" presStyleIdx="0" presStyleCnt="6" custLinFactNeighborX="-98295" custLinFactNeighborY="1976">
        <dgm:presLayoutVars>
          <dgm:bulletEnabled val="1"/>
        </dgm:presLayoutVars>
      </dgm:prSet>
      <dgm:spPr/>
    </dgm:pt>
    <dgm:pt modelId="{A99D9912-5193-4642-82DF-58D01CE05083}" type="pres">
      <dgm:prSet presAssocID="{1C41D9FE-5A79-924D-ACFD-76CCF731CB2D}" presName="Name13" presStyleLbl="parChTrans1D2" presStyleIdx="1" presStyleCnt="6"/>
      <dgm:spPr/>
    </dgm:pt>
    <dgm:pt modelId="{B260B48A-0AD0-4143-A546-6F5DED5FA102}" type="pres">
      <dgm:prSet presAssocID="{E7DE1428-1C1D-0A44-AA03-A81EAE5C70D7}" presName="childText" presStyleLbl="bgAcc1" presStyleIdx="1" presStyleCnt="6" custLinFactNeighborX="-99138" custLinFactNeighborY="116">
        <dgm:presLayoutVars>
          <dgm:bulletEnabled val="1"/>
        </dgm:presLayoutVars>
      </dgm:prSet>
      <dgm:spPr/>
    </dgm:pt>
    <dgm:pt modelId="{29683482-A0D0-904B-A4A7-8A068743F4A9}" type="pres">
      <dgm:prSet presAssocID="{1AA99B54-0417-524C-B282-97D3AD160B29}" presName="root" presStyleCnt="0"/>
      <dgm:spPr/>
    </dgm:pt>
    <dgm:pt modelId="{7BBDF401-28B5-2243-925F-CF8133DE4C82}" type="pres">
      <dgm:prSet presAssocID="{1AA99B54-0417-524C-B282-97D3AD160B29}" presName="rootComposite" presStyleCnt="0"/>
      <dgm:spPr/>
    </dgm:pt>
    <dgm:pt modelId="{41ECBE46-5F55-FB4B-94A4-0880F020EE5A}" type="pres">
      <dgm:prSet presAssocID="{1AA99B54-0417-524C-B282-97D3AD160B29}" presName="rootText" presStyleLbl="node1" presStyleIdx="1" presStyleCnt="3" custLinFactNeighborX="-26960"/>
      <dgm:spPr/>
    </dgm:pt>
    <dgm:pt modelId="{23E17BC2-8ADD-624A-83D3-46448E2A7CE2}" type="pres">
      <dgm:prSet presAssocID="{1AA99B54-0417-524C-B282-97D3AD160B29}" presName="rootConnector" presStyleLbl="node1" presStyleIdx="1" presStyleCnt="3"/>
      <dgm:spPr/>
    </dgm:pt>
    <dgm:pt modelId="{84050080-B652-AE46-9130-42D1C1E9951A}" type="pres">
      <dgm:prSet presAssocID="{1AA99B54-0417-524C-B282-97D3AD160B29}" presName="childShape" presStyleCnt="0"/>
      <dgm:spPr/>
    </dgm:pt>
    <dgm:pt modelId="{22BEF1BC-1C51-354D-BC99-55A17BBC1D24}" type="pres">
      <dgm:prSet presAssocID="{6474CDF6-645C-8840-B883-8F8FAC5E8673}" presName="Name13" presStyleLbl="parChTrans1D2" presStyleIdx="2" presStyleCnt="6"/>
      <dgm:spPr/>
    </dgm:pt>
    <dgm:pt modelId="{C251B210-1031-E34A-874C-FD1DABABBAE8}" type="pres">
      <dgm:prSet presAssocID="{DE411A41-553C-134B-B008-7990CC4BC082}" presName="childText" presStyleLbl="bgAcc1" presStyleIdx="2" presStyleCnt="6" custLinFactNeighborX="-33699">
        <dgm:presLayoutVars>
          <dgm:bulletEnabled val="1"/>
        </dgm:presLayoutVars>
      </dgm:prSet>
      <dgm:spPr/>
    </dgm:pt>
    <dgm:pt modelId="{E24F9F7A-9B5F-0C42-9531-156A60075BFA}" type="pres">
      <dgm:prSet presAssocID="{DA69CFDB-ADAF-D240-AEBA-570A6C350C0A}" presName="Name13" presStyleLbl="parChTrans1D2" presStyleIdx="3" presStyleCnt="6"/>
      <dgm:spPr/>
    </dgm:pt>
    <dgm:pt modelId="{2CA78D7D-04F4-C748-8A06-4A3E4C43D21F}" type="pres">
      <dgm:prSet presAssocID="{1A4035EC-D724-3743-B383-927B31C2BE29}" presName="childText" presStyleLbl="bgAcc1" presStyleIdx="3" presStyleCnt="6" custLinFactNeighborX="-33699">
        <dgm:presLayoutVars>
          <dgm:bulletEnabled val="1"/>
        </dgm:presLayoutVars>
      </dgm:prSet>
      <dgm:spPr/>
    </dgm:pt>
    <dgm:pt modelId="{40BCA6C1-52A7-7B43-B27A-3F51E950B37F}" type="pres">
      <dgm:prSet presAssocID="{9EEE1CB9-FADF-8341-A4BC-182350742830}" presName="root" presStyleCnt="0"/>
      <dgm:spPr/>
    </dgm:pt>
    <dgm:pt modelId="{50251F39-E301-EC48-B639-58C5316DDEE5}" type="pres">
      <dgm:prSet presAssocID="{9EEE1CB9-FADF-8341-A4BC-182350742830}" presName="rootComposite" presStyleCnt="0"/>
      <dgm:spPr/>
    </dgm:pt>
    <dgm:pt modelId="{DA2DFDD3-D554-294A-B97B-C1C85E4A324F}" type="pres">
      <dgm:prSet presAssocID="{9EEE1CB9-FADF-8341-A4BC-182350742830}" presName="rootText" presStyleLbl="node1" presStyleIdx="2" presStyleCnt="3" custLinFactNeighborX="26960"/>
      <dgm:spPr/>
    </dgm:pt>
    <dgm:pt modelId="{83B48BF3-BE09-2B48-BDEF-92AEB9A961A4}" type="pres">
      <dgm:prSet presAssocID="{9EEE1CB9-FADF-8341-A4BC-182350742830}" presName="rootConnector" presStyleLbl="node1" presStyleIdx="2" presStyleCnt="3"/>
      <dgm:spPr/>
    </dgm:pt>
    <dgm:pt modelId="{A05ABB56-DA9D-2D43-9750-4246EB4C6BE6}" type="pres">
      <dgm:prSet presAssocID="{9EEE1CB9-FADF-8341-A4BC-182350742830}" presName="childShape" presStyleCnt="0"/>
      <dgm:spPr/>
    </dgm:pt>
    <dgm:pt modelId="{B02808FF-06A3-7A4A-A3D5-6C0E9F6F345E}" type="pres">
      <dgm:prSet presAssocID="{BB9356A4-93EC-1543-B7B0-D63FBC599176}" presName="Name13" presStyleLbl="parChTrans1D2" presStyleIdx="4" presStyleCnt="6"/>
      <dgm:spPr/>
    </dgm:pt>
    <dgm:pt modelId="{0F079AE0-6810-1044-8E91-8D3EEFBFAE18}" type="pres">
      <dgm:prSet presAssocID="{8C5FA873-29BB-DE47-B243-8CAAB78DAA0F}" presName="childText" presStyleLbl="bgAcc1" presStyleIdx="4" presStyleCnt="6" custLinFactNeighborX="33700">
        <dgm:presLayoutVars>
          <dgm:bulletEnabled val="1"/>
        </dgm:presLayoutVars>
      </dgm:prSet>
      <dgm:spPr/>
    </dgm:pt>
    <dgm:pt modelId="{F2C45E00-271B-F449-AACA-A54C8DA0514C}" type="pres">
      <dgm:prSet presAssocID="{F329BA2D-2F7F-9F41-841C-FAF602315FA2}" presName="Name13" presStyleLbl="parChTrans1D2" presStyleIdx="5" presStyleCnt="6"/>
      <dgm:spPr/>
    </dgm:pt>
    <dgm:pt modelId="{2C30D906-E75B-234B-B3E3-C499DF1793F3}" type="pres">
      <dgm:prSet presAssocID="{3AE73297-C796-C749-A2A1-5E1F14D7DFF9}" presName="childText" presStyleLbl="bgAcc1" presStyleIdx="5" presStyleCnt="6" custLinFactNeighborX="33700">
        <dgm:presLayoutVars>
          <dgm:bulletEnabled val="1"/>
        </dgm:presLayoutVars>
      </dgm:prSet>
      <dgm:spPr/>
    </dgm:pt>
  </dgm:ptLst>
  <dgm:cxnLst>
    <dgm:cxn modelId="{11875F0D-5B2B-774D-BB59-C6CEB66FEBDE}" srcId="{55748D56-47FC-464D-9EAD-8FB678DECE8D}" destId="{9EEE1CB9-FADF-8341-A4BC-182350742830}" srcOrd="2" destOrd="0" parTransId="{BDC34E18-9FCC-7342-854F-C8D39FC0EED8}" sibTransId="{B07E2328-5BF8-AA4B-816F-248FA7D75B44}"/>
    <dgm:cxn modelId="{1328AA0D-F57C-0B42-9071-F229446595FC}" type="presOf" srcId="{CEE4B090-94E4-9A4E-8749-07A46D6A93C8}" destId="{C0A6E72C-981F-4E49-B3DF-4BCF241663C9}" srcOrd="0" destOrd="0" presId="urn:microsoft.com/office/officeart/2005/8/layout/hierarchy3"/>
    <dgm:cxn modelId="{60444E0F-7B83-DC46-B0B4-6756472DBDD3}" type="presOf" srcId="{1AA99B54-0417-524C-B282-97D3AD160B29}" destId="{23E17BC2-8ADD-624A-83D3-46448E2A7CE2}" srcOrd="1" destOrd="0" presId="urn:microsoft.com/office/officeart/2005/8/layout/hierarchy3"/>
    <dgm:cxn modelId="{28BB8D0F-E248-234F-ACF2-B1C0D9F3FB75}" type="presOf" srcId="{1C41D9FE-5A79-924D-ACFD-76CCF731CB2D}" destId="{A99D9912-5193-4642-82DF-58D01CE05083}" srcOrd="0" destOrd="0" presId="urn:microsoft.com/office/officeart/2005/8/layout/hierarchy3"/>
    <dgm:cxn modelId="{EA67CD1D-F64B-4844-9ECA-8068D2C2EBD2}" srcId="{1AA99B54-0417-524C-B282-97D3AD160B29}" destId="{DE411A41-553C-134B-B008-7990CC4BC082}" srcOrd="0" destOrd="0" parTransId="{6474CDF6-645C-8840-B883-8F8FAC5E8673}" sibTransId="{9F8E3201-524F-B54A-856C-793309F3E7CD}"/>
    <dgm:cxn modelId="{FEDCF138-1367-9A46-96C5-EF14E3F4A866}" type="presOf" srcId="{9EEE1CB9-FADF-8341-A4BC-182350742830}" destId="{DA2DFDD3-D554-294A-B97B-C1C85E4A324F}" srcOrd="0" destOrd="0" presId="urn:microsoft.com/office/officeart/2005/8/layout/hierarchy3"/>
    <dgm:cxn modelId="{7975AA3D-4891-9143-AA00-CD84B91BBBC5}" type="presOf" srcId="{8C5FA873-29BB-DE47-B243-8CAAB78DAA0F}" destId="{0F079AE0-6810-1044-8E91-8D3EEFBFAE18}" srcOrd="0" destOrd="0" presId="urn:microsoft.com/office/officeart/2005/8/layout/hierarchy3"/>
    <dgm:cxn modelId="{CAFF544C-1B3B-2945-B4D0-374A582897ED}" srcId="{341F6491-1803-4044-8E76-A279E5B98C80}" destId="{E7DE1428-1C1D-0A44-AA03-A81EAE5C70D7}" srcOrd="1" destOrd="0" parTransId="{1C41D9FE-5A79-924D-ACFD-76CCF731CB2D}" sibTransId="{04112FBF-C01D-CE42-858C-1DF16006038F}"/>
    <dgm:cxn modelId="{91967B5A-2A7C-2740-AA0A-D581F8F4942C}" type="presOf" srcId="{664ED196-C272-0D4B-8CCE-A18ED8DE0A2E}" destId="{AAA0C136-A1F3-B84A-AD76-F79F12BE4887}" srcOrd="0" destOrd="0" presId="urn:microsoft.com/office/officeart/2005/8/layout/hierarchy3"/>
    <dgm:cxn modelId="{A5340762-0349-394C-A7C9-C8E4B7243FE0}" srcId="{341F6491-1803-4044-8E76-A279E5B98C80}" destId="{CEE4B090-94E4-9A4E-8749-07A46D6A93C8}" srcOrd="0" destOrd="0" parTransId="{664ED196-C272-0D4B-8CCE-A18ED8DE0A2E}" sibTransId="{999B09AA-F827-A94B-BA88-34C93CB3EEA8}"/>
    <dgm:cxn modelId="{2E00AE66-E477-CA45-900C-1663B3E719D7}" type="presOf" srcId="{55748D56-47FC-464D-9EAD-8FB678DECE8D}" destId="{DD888A17-1843-1C4C-ADB3-197D83952671}" srcOrd="0" destOrd="0" presId="urn:microsoft.com/office/officeart/2005/8/layout/hierarchy3"/>
    <dgm:cxn modelId="{71C9956A-3D59-ED49-B32B-1291BBFA0E09}" type="presOf" srcId="{341F6491-1803-4044-8E76-A279E5B98C80}" destId="{9603BEA3-28FE-E246-88FB-26FAD08B9873}" srcOrd="0" destOrd="0" presId="urn:microsoft.com/office/officeart/2005/8/layout/hierarchy3"/>
    <dgm:cxn modelId="{B86F8672-EB78-1A4A-B3FF-7C316BDCA2C2}" srcId="{9EEE1CB9-FADF-8341-A4BC-182350742830}" destId="{8C5FA873-29BB-DE47-B243-8CAAB78DAA0F}" srcOrd="0" destOrd="0" parTransId="{BB9356A4-93EC-1543-B7B0-D63FBC599176}" sibTransId="{28CFE00F-2DA9-124A-9898-D2ED3071CB5B}"/>
    <dgm:cxn modelId="{FF3C5577-2BBE-8247-8FAD-F7DA6CCC56F7}" type="presOf" srcId="{1A4035EC-D724-3743-B383-927B31C2BE29}" destId="{2CA78D7D-04F4-C748-8A06-4A3E4C43D21F}" srcOrd="0" destOrd="0" presId="urn:microsoft.com/office/officeart/2005/8/layout/hierarchy3"/>
    <dgm:cxn modelId="{FD808D7C-42D1-EB49-A2A9-DCD0611FA6AF}" type="presOf" srcId="{DE411A41-553C-134B-B008-7990CC4BC082}" destId="{C251B210-1031-E34A-874C-FD1DABABBAE8}" srcOrd="0" destOrd="0" presId="urn:microsoft.com/office/officeart/2005/8/layout/hierarchy3"/>
    <dgm:cxn modelId="{13DE987C-8ABD-114E-8D62-4FC2541BE37A}" type="presOf" srcId="{BB9356A4-93EC-1543-B7B0-D63FBC599176}" destId="{B02808FF-06A3-7A4A-A3D5-6C0E9F6F345E}" srcOrd="0" destOrd="0" presId="urn:microsoft.com/office/officeart/2005/8/layout/hierarchy3"/>
    <dgm:cxn modelId="{936FB27C-53AC-9249-B50F-DEDEDC5CDB53}" type="presOf" srcId="{341F6491-1803-4044-8E76-A279E5B98C80}" destId="{2A7A5C11-1A8C-EA43-93AB-2F522F53AEAE}" srcOrd="1" destOrd="0" presId="urn:microsoft.com/office/officeart/2005/8/layout/hierarchy3"/>
    <dgm:cxn modelId="{F63FDB7E-C57E-F443-803F-5033FF64F7C8}" srcId="{1AA99B54-0417-524C-B282-97D3AD160B29}" destId="{1A4035EC-D724-3743-B383-927B31C2BE29}" srcOrd="1" destOrd="0" parTransId="{DA69CFDB-ADAF-D240-AEBA-570A6C350C0A}" sibTransId="{2235692C-0AA4-424A-9D89-D77187458C17}"/>
    <dgm:cxn modelId="{B3CDDD80-2615-514A-9CD3-A4519DC0C06F}" type="presOf" srcId="{9EEE1CB9-FADF-8341-A4BC-182350742830}" destId="{83B48BF3-BE09-2B48-BDEF-92AEB9A961A4}" srcOrd="1" destOrd="0" presId="urn:microsoft.com/office/officeart/2005/8/layout/hierarchy3"/>
    <dgm:cxn modelId="{40AEBD81-25BC-5940-B2AC-F6078516BFB8}" type="presOf" srcId="{6474CDF6-645C-8840-B883-8F8FAC5E8673}" destId="{22BEF1BC-1C51-354D-BC99-55A17BBC1D24}" srcOrd="0" destOrd="0" presId="urn:microsoft.com/office/officeart/2005/8/layout/hierarchy3"/>
    <dgm:cxn modelId="{7186BBAD-F2F2-194E-AB88-F0D294C7D0FF}" type="presOf" srcId="{3AE73297-C796-C749-A2A1-5E1F14D7DFF9}" destId="{2C30D906-E75B-234B-B3E3-C499DF1793F3}" srcOrd="0" destOrd="0" presId="urn:microsoft.com/office/officeart/2005/8/layout/hierarchy3"/>
    <dgm:cxn modelId="{3BE08CBC-0163-AD42-9375-5B4A2D9D3BC5}" type="presOf" srcId="{E7DE1428-1C1D-0A44-AA03-A81EAE5C70D7}" destId="{B260B48A-0AD0-4143-A546-6F5DED5FA102}" srcOrd="0" destOrd="0" presId="urn:microsoft.com/office/officeart/2005/8/layout/hierarchy3"/>
    <dgm:cxn modelId="{7F3254C0-337F-2A48-89FA-68884B0E23C9}" srcId="{55748D56-47FC-464D-9EAD-8FB678DECE8D}" destId="{1AA99B54-0417-524C-B282-97D3AD160B29}" srcOrd="1" destOrd="0" parTransId="{FAEDA1AE-6CDF-9740-B9C3-2EA942DC40F1}" sibTransId="{4D19FDA9-71C7-BE44-9FB8-26F66CA88148}"/>
    <dgm:cxn modelId="{10DC52D2-F5EB-DA41-B84B-D8D977482E06}" srcId="{55748D56-47FC-464D-9EAD-8FB678DECE8D}" destId="{341F6491-1803-4044-8E76-A279E5B98C80}" srcOrd="0" destOrd="0" parTransId="{1ED7790B-4E69-D045-9D45-83B62A52BF13}" sibTransId="{77D2525C-F9B1-8E40-B7C7-11AB1C18A8F8}"/>
    <dgm:cxn modelId="{2A909CE1-5B97-394F-BF52-67C3990CFAFC}" type="presOf" srcId="{F329BA2D-2F7F-9F41-841C-FAF602315FA2}" destId="{F2C45E00-271B-F449-AACA-A54C8DA0514C}" srcOrd="0" destOrd="0" presId="urn:microsoft.com/office/officeart/2005/8/layout/hierarchy3"/>
    <dgm:cxn modelId="{59E9DDEA-81FB-F249-971B-2C714E0425D7}" type="presOf" srcId="{DA69CFDB-ADAF-D240-AEBA-570A6C350C0A}" destId="{E24F9F7A-9B5F-0C42-9531-156A60075BFA}" srcOrd="0" destOrd="0" presId="urn:microsoft.com/office/officeart/2005/8/layout/hierarchy3"/>
    <dgm:cxn modelId="{A110F6FB-E15D-CB4E-BAA6-FB6CBFC5E96D}" type="presOf" srcId="{1AA99B54-0417-524C-B282-97D3AD160B29}" destId="{41ECBE46-5F55-FB4B-94A4-0880F020EE5A}" srcOrd="0" destOrd="0" presId="urn:microsoft.com/office/officeart/2005/8/layout/hierarchy3"/>
    <dgm:cxn modelId="{486648FC-C964-584B-937B-F9BC7F18CEED}" srcId="{9EEE1CB9-FADF-8341-A4BC-182350742830}" destId="{3AE73297-C796-C749-A2A1-5E1F14D7DFF9}" srcOrd="1" destOrd="0" parTransId="{F329BA2D-2F7F-9F41-841C-FAF602315FA2}" sibTransId="{0BE36742-B729-1341-A641-5BDD8810B12F}"/>
    <dgm:cxn modelId="{91969CD5-6983-DA40-8F1C-28D5BEBC02EE}" type="presParOf" srcId="{DD888A17-1843-1C4C-ADB3-197D83952671}" destId="{7C90F6AB-5658-B948-A226-A2182ABBFB29}" srcOrd="0" destOrd="0" presId="urn:microsoft.com/office/officeart/2005/8/layout/hierarchy3"/>
    <dgm:cxn modelId="{F33D5B3D-DBFC-E849-83CC-226C80B66D8D}" type="presParOf" srcId="{7C90F6AB-5658-B948-A226-A2182ABBFB29}" destId="{52B4C7FF-44A9-1542-86FF-CC69CAC811C4}" srcOrd="0" destOrd="0" presId="urn:microsoft.com/office/officeart/2005/8/layout/hierarchy3"/>
    <dgm:cxn modelId="{9377D40A-34DA-0146-8FA9-1FE738ABB694}" type="presParOf" srcId="{52B4C7FF-44A9-1542-86FF-CC69CAC811C4}" destId="{9603BEA3-28FE-E246-88FB-26FAD08B9873}" srcOrd="0" destOrd="0" presId="urn:microsoft.com/office/officeart/2005/8/layout/hierarchy3"/>
    <dgm:cxn modelId="{C780406A-EBAF-B64A-94B8-94AD176658C9}" type="presParOf" srcId="{52B4C7FF-44A9-1542-86FF-CC69CAC811C4}" destId="{2A7A5C11-1A8C-EA43-93AB-2F522F53AEAE}" srcOrd="1" destOrd="0" presId="urn:microsoft.com/office/officeart/2005/8/layout/hierarchy3"/>
    <dgm:cxn modelId="{5E2C8FBC-7A68-A443-A71D-ED2080A72980}" type="presParOf" srcId="{7C90F6AB-5658-B948-A226-A2182ABBFB29}" destId="{33CD2ADC-444F-9F4D-8937-DEF9392E7B79}" srcOrd="1" destOrd="0" presId="urn:microsoft.com/office/officeart/2005/8/layout/hierarchy3"/>
    <dgm:cxn modelId="{29EDD286-3F4E-1E4A-B1EF-B44C668E60B7}" type="presParOf" srcId="{33CD2ADC-444F-9F4D-8937-DEF9392E7B79}" destId="{AAA0C136-A1F3-B84A-AD76-F79F12BE4887}" srcOrd="0" destOrd="0" presId="urn:microsoft.com/office/officeart/2005/8/layout/hierarchy3"/>
    <dgm:cxn modelId="{A6D51EF7-053B-4247-9DE0-2FBB4E5D4BAC}" type="presParOf" srcId="{33CD2ADC-444F-9F4D-8937-DEF9392E7B79}" destId="{C0A6E72C-981F-4E49-B3DF-4BCF241663C9}" srcOrd="1" destOrd="0" presId="urn:microsoft.com/office/officeart/2005/8/layout/hierarchy3"/>
    <dgm:cxn modelId="{5A2FB8EC-0430-FC43-BF56-A4746EDC2275}" type="presParOf" srcId="{33CD2ADC-444F-9F4D-8937-DEF9392E7B79}" destId="{A99D9912-5193-4642-82DF-58D01CE05083}" srcOrd="2" destOrd="0" presId="urn:microsoft.com/office/officeart/2005/8/layout/hierarchy3"/>
    <dgm:cxn modelId="{9C5BD281-DED3-7E46-87B1-7917A1309C91}" type="presParOf" srcId="{33CD2ADC-444F-9F4D-8937-DEF9392E7B79}" destId="{B260B48A-0AD0-4143-A546-6F5DED5FA102}" srcOrd="3" destOrd="0" presId="urn:microsoft.com/office/officeart/2005/8/layout/hierarchy3"/>
    <dgm:cxn modelId="{D6B05DFB-EE33-5F41-B0BC-885F9A8F449A}" type="presParOf" srcId="{DD888A17-1843-1C4C-ADB3-197D83952671}" destId="{29683482-A0D0-904B-A4A7-8A068743F4A9}" srcOrd="1" destOrd="0" presId="urn:microsoft.com/office/officeart/2005/8/layout/hierarchy3"/>
    <dgm:cxn modelId="{34159571-6668-0C4F-9FDF-3B382EEA9966}" type="presParOf" srcId="{29683482-A0D0-904B-A4A7-8A068743F4A9}" destId="{7BBDF401-28B5-2243-925F-CF8133DE4C82}" srcOrd="0" destOrd="0" presId="urn:microsoft.com/office/officeart/2005/8/layout/hierarchy3"/>
    <dgm:cxn modelId="{02ED8A3F-724C-8B40-8535-7CEE0EA75369}" type="presParOf" srcId="{7BBDF401-28B5-2243-925F-CF8133DE4C82}" destId="{41ECBE46-5F55-FB4B-94A4-0880F020EE5A}" srcOrd="0" destOrd="0" presId="urn:microsoft.com/office/officeart/2005/8/layout/hierarchy3"/>
    <dgm:cxn modelId="{ABB2FF3A-29C8-F841-A69D-95F9E5BEA94B}" type="presParOf" srcId="{7BBDF401-28B5-2243-925F-CF8133DE4C82}" destId="{23E17BC2-8ADD-624A-83D3-46448E2A7CE2}" srcOrd="1" destOrd="0" presId="urn:microsoft.com/office/officeart/2005/8/layout/hierarchy3"/>
    <dgm:cxn modelId="{3B3C5A40-E9AA-3C48-8AFB-2C27113D4179}" type="presParOf" srcId="{29683482-A0D0-904B-A4A7-8A068743F4A9}" destId="{84050080-B652-AE46-9130-42D1C1E9951A}" srcOrd="1" destOrd="0" presId="urn:microsoft.com/office/officeart/2005/8/layout/hierarchy3"/>
    <dgm:cxn modelId="{B32745B1-97DF-AB41-A022-7B4C741C1753}" type="presParOf" srcId="{84050080-B652-AE46-9130-42D1C1E9951A}" destId="{22BEF1BC-1C51-354D-BC99-55A17BBC1D24}" srcOrd="0" destOrd="0" presId="urn:microsoft.com/office/officeart/2005/8/layout/hierarchy3"/>
    <dgm:cxn modelId="{5C20A7EB-0B75-794A-8339-8B8F7D8268CF}" type="presParOf" srcId="{84050080-B652-AE46-9130-42D1C1E9951A}" destId="{C251B210-1031-E34A-874C-FD1DABABBAE8}" srcOrd="1" destOrd="0" presId="urn:microsoft.com/office/officeart/2005/8/layout/hierarchy3"/>
    <dgm:cxn modelId="{A47E6DCA-A0AB-BA40-B1B8-55411F6A8315}" type="presParOf" srcId="{84050080-B652-AE46-9130-42D1C1E9951A}" destId="{E24F9F7A-9B5F-0C42-9531-156A60075BFA}" srcOrd="2" destOrd="0" presId="urn:microsoft.com/office/officeart/2005/8/layout/hierarchy3"/>
    <dgm:cxn modelId="{B62189B1-EECE-C44E-8B2D-EE76E909F4C4}" type="presParOf" srcId="{84050080-B652-AE46-9130-42D1C1E9951A}" destId="{2CA78D7D-04F4-C748-8A06-4A3E4C43D21F}" srcOrd="3" destOrd="0" presId="urn:microsoft.com/office/officeart/2005/8/layout/hierarchy3"/>
    <dgm:cxn modelId="{541CA3DD-493E-B441-B317-9B66CDD7E99F}" type="presParOf" srcId="{DD888A17-1843-1C4C-ADB3-197D83952671}" destId="{40BCA6C1-52A7-7B43-B27A-3F51E950B37F}" srcOrd="2" destOrd="0" presId="urn:microsoft.com/office/officeart/2005/8/layout/hierarchy3"/>
    <dgm:cxn modelId="{8898BA8A-03E7-8347-A0AB-921C3316A4CA}" type="presParOf" srcId="{40BCA6C1-52A7-7B43-B27A-3F51E950B37F}" destId="{50251F39-E301-EC48-B639-58C5316DDEE5}" srcOrd="0" destOrd="0" presId="urn:microsoft.com/office/officeart/2005/8/layout/hierarchy3"/>
    <dgm:cxn modelId="{6AA6886A-4908-5748-B54C-26B2B99C5F10}" type="presParOf" srcId="{50251F39-E301-EC48-B639-58C5316DDEE5}" destId="{DA2DFDD3-D554-294A-B97B-C1C85E4A324F}" srcOrd="0" destOrd="0" presId="urn:microsoft.com/office/officeart/2005/8/layout/hierarchy3"/>
    <dgm:cxn modelId="{90E4534C-C281-C246-8F35-081B641E6146}" type="presParOf" srcId="{50251F39-E301-EC48-B639-58C5316DDEE5}" destId="{83B48BF3-BE09-2B48-BDEF-92AEB9A961A4}" srcOrd="1" destOrd="0" presId="urn:microsoft.com/office/officeart/2005/8/layout/hierarchy3"/>
    <dgm:cxn modelId="{6E1D3445-07D4-7B4E-8781-3CA429867CFA}" type="presParOf" srcId="{40BCA6C1-52A7-7B43-B27A-3F51E950B37F}" destId="{A05ABB56-DA9D-2D43-9750-4246EB4C6BE6}" srcOrd="1" destOrd="0" presId="urn:microsoft.com/office/officeart/2005/8/layout/hierarchy3"/>
    <dgm:cxn modelId="{FEB9B810-5B6B-0F4E-8D73-F81072B4FA76}" type="presParOf" srcId="{A05ABB56-DA9D-2D43-9750-4246EB4C6BE6}" destId="{B02808FF-06A3-7A4A-A3D5-6C0E9F6F345E}" srcOrd="0" destOrd="0" presId="urn:microsoft.com/office/officeart/2005/8/layout/hierarchy3"/>
    <dgm:cxn modelId="{763704C5-CAC9-8442-916F-5BBAB8239BD8}" type="presParOf" srcId="{A05ABB56-DA9D-2D43-9750-4246EB4C6BE6}" destId="{0F079AE0-6810-1044-8E91-8D3EEFBFAE18}" srcOrd="1" destOrd="0" presId="urn:microsoft.com/office/officeart/2005/8/layout/hierarchy3"/>
    <dgm:cxn modelId="{5CC8DA1F-D28E-8D49-AB66-151B326D6733}" type="presParOf" srcId="{A05ABB56-DA9D-2D43-9750-4246EB4C6BE6}" destId="{F2C45E00-271B-F449-AACA-A54C8DA0514C}" srcOrd="2" destOrd="0" presId="urn:microsoft.com/office/officeart/2005/8/layout/hierarchy3"/>
    <dgm:cxn modelId="{4EC95F1E-39F5-EF46-8074-D4CAA5E49F00}" type="presParOf" srcId="{A05ABB56-DA9D-2D43-9750-4246EB4C6BE6}" destId="{2C30D906-E75B-234B-B3E3-C499DF1793F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/>
            <a:t>Global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AFD73-5A6F-B54E-9878-C424A8B9EFE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14C8DCB4-C12C-5E43-9F7C-AC9493C881F5}">
      <dgm:prSet/>
      <dgm:spPr/>
      <dgm:t>
        <a:bodyPr/>
        <a:lstStyle/>
        <a:p>
          <a:pPr algn="r"/>
          <a:r>
            <a:rPr lang="de-DE" b="0" dirty="0" err="1"/>
            <a:t>Local</a:t>
          </a:r>
          <a:r>
            <a:rPr lang="de-DE" b="0" dirty="0"/>
            <a:t> </a:t>
          </a:r>
          <a:r>
            <a:rPr lang="de-DE" b="0" dirty="0" err="1"/>
            <a:t>Explainations</a:t>
          </a:r>
          <a:endParaRPr lang="de-DE" b="0" dirty="0"/>
        </a:p>
      </dgm:t>
    </dgm:pt>
    <dgm:pt modelId="{0132A60C-A05D-B440-A13E-F6317FCC0C33}" type="par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BCB35B5B-C6EA-5641-A11E-69113D18DC7E}" type="sibTrans" cxnId="{0B858C57-FEE5-534B-8DF1-1235938F3AC5}">
      <dgm:prSet/>
      <dgm:spPr/>
      <dgm:t>
        <a:bodyPr/>
        <a:lstStyle/>
        <a:p>
          <a:pPr algn="r"/>
          <a:endParaRPr lang="de-DE"/>
        </a:p>
      </dgm:t>
    </dgm:pt>
    <dgm:pt modelId="{562ACB33-8990-A441-B33C-9AF91667C408}">
      <dgm:prSet/>
      <dgm:spPr/>
      <dgm:t>
        <a:bodyPr/>
        <a:lstStyle/>
        <a:p>
          <a:pPr algn="r"/>
          <a:r>
            <a:rPr lang="de-DE" b="0" dirty="0"/>
            <a:t>Model </a:t>
          </a:r>
          <a:r>
            <a:rPr lang="de-DE" b="0" dirty="0" err="1"/>
            <a:t>Agnostic</a:t>
          </a:r>
          <a:endParaRPr lang="de-DE" b="0" dirty="0"/>
        </a:p>
      </dgm:t>
    </dgm:pt>
    <dgm:pt modelId="{5B02DB9E-3272-EE45-BBD3-2D30E7FFD390}" type="par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86B31006-0133-9C44-9C6E-08588DDA3DEC}" type="sibTrans" cxnId="{2D4A5FB5-F71F-B049-A845-EFA09D369F0C}">
      <dgm:prSet/>
      <dgm:spPr/>
      <dgm:t>
        <a:bodyPr/>
        <a:lstStyle/>
        <a:p>
          <a:pPr algn="r"/>
          <a:endParaRPr lang="de-DE"/>
        </a:p>
      </dgm:t>
    </dgm:pt>
    <dgm:pt modelId="{D15B4C2D-9440-0E4F-AA4D-6FD689605537}">
      <dgm:prSet/>
      <dgm:spPr/>
      <dgm:t>
        <a:bodyPr/>
        <a:lstStyle/>
        <a:p>
          <a:pPr algn="r"/>
          <a:r>
            <a:rPr lang="de-DE" dirty="0"/>
            <a:t>Post-hoc </a:t>
          </a:r>
          <a:r>
            <a:rPr lang="de-DE" dirty="0" err="1"/>
            <a:t>Explainability</a:t>
          </a:r>
          <a:r>
            <a:rPr lang="de-DE" dirty="0"/>
            <a:t> </a:t>
          </a:r>
        </a:p>
      </dgm:t>
    </dgm:pt>
    <dgm:pt modelId="{DC9B8182-DB51-E746-801A-22E683A1A16E}" type="par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8A7CC47C-A0C5-CD4D-B9FA-CF8F85F8246E}" type="sibTrans" cxnId="{8C981B06-9CC0-1342-9805-1F0BA7D587B9}">
      <dgm:prSet/>
      <dgm:spPr/>
      <dgm:t>
        <a:bodyPr/>
        <a:lstStyle/>
        <a:p>
          <a:pPr algn="r"/>
          <a:endParaRPr lang="de-DE"/>
        </a:p>
      </dgm:t>
    </dgm:pt>
    <dgm:pt modelId="{25F7BFDE-6EB5-CC4E-9498-6D1EDA747195}" type="pres">
      <dgm:prSet presAssocID="{961AFD73-5A6F-B54E-9878-C424A8B9EFE9}" presName="linear" presStyleCnt="0">
        <dgm:presLayoutVars>
          <dgm:animLvl val="lvl"/>
          <dgm:resizeHandles val="exact"/>
        </dgm:presLayoutVars>
      </dgm:prSet>
      <dgm:spPr/>
    </dgm:pt>
    <dgm:pt modelId="{DCA5D3B6-CCCA-AD49-A5AB-8AB07F0C4F79}" type="pres">
      <dgm:prSet presAssocID="{14C8DCB4-C12C-5E43-9F7C-AC9493C881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02716B8-9123-534B-9D93-4EB2B79F99A4}" type="pres">
      <dgm:prSet presAssocID="{BCB35B5B-C6EA-5641-A11E-69113D18DC7E}" presName="spacer" presStyleCnt="0"/>
      <dgm:spPr/>
    </dgm:pt>
    <dgm:pt modelId="{93A8FB3A-D62F-9945-8D42-4E02290EB4A8}" type="pres">
      <dgm:prSet presAssocID="{562ACB33-8990-A441-B33C-9AF91667C4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A9CCF-6FD9-E041-9C72-97B7642EACEB}" type="pres">
      <dgm:prSet presAssocID="{86B31006-0133-9C44-9C6E-08588DDA3DEC}" presName="spacer" presStyleCnt="0"/>
      <dgm:spPr/>
    </dgm:pt>
    <dgm:pt modelId="{9FF05D74-9081-894F-939C-ECE16C42A3E5}" type="pres">
      <dgm:prSet presAssocID="{D15B4C2D-9440-0E4F-AA4D-6FD689605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C981B06-9CC0-1342-9805-1F0BA7D587B9}" srcId="{961AFD73-5A6F-B54E-9878-C424A8B9EFE9}" destId="{D15B4C2D-9440-0E4F-AA4D-6FD689605537}" srcOrd="2" destOrd="0" parTransId="{DC9B8182-DB51-E746-801A-22E683A1A16E}" sibTransId="{8A7CC47C-A0C5-CD4D-B9FA-CF8F85F8246E}"/>
    <dgm:cxn modelId="{B5832A36-24BD-7748-80C7-96A9A9FDF3F7}" type="presOf" srcId="{562ACB33-8990-A441-B33C-9AF91667C408}" destId="{93A8FB3A-D62F-9945-8D42-4E02290EB4A8}" srcOrd="0" destOrd="0" presId="urn:microsoft.com/office/officeart/2005/8/layout/vList2"/>
    <dgm:cxn modelId="{0B858C57-FEE5-534B-8DF1-1235938F3AC5}" srcId="{961AFD73-5A6F-B54E-9878-C424A8B9EFE9}" destId="{14C8DCB4-C12C-5E43-9F7C-AC9493C881F5}" srcOrd="0" destOrd="0" parTransId="{0132A60C-A05D-B440-A13E-F6317FCC0C33}" sibTransId="{BCB35B5B-C6EA-5641-A11E-69113D18DC7E}"/>
    <dgm:cxn modelId="{B76EC2B1-BF93-DB43-9A58-6EC4ED2EFCBA}" type="presOf" srcId="{961AFD73-5A6F-B54E-9878-C424A8B9EFE9}" destId="{25F7BFDE-6EB5-CC4E-9498-6D1EDA747195}" srcOrd="0" destOrd="0" presId="urn:microsoft.com/office/officeart/2005/8/layout/vList2"/>
    <dgm:cxn modelId="{2D4A5FB5-F71F-B049-A845-EFA09D369F0C}" srcId="{961AFD73-5A6F-B54E-9878-C424A8B9EFE9}" destId="{562ACB33-8990-A441-B33C-9AF91667C408}" srcOrd="1" destOrd="0" parTransId="{5B02DB9E-3272-EE45-BBD3-2D30E7FFD390}" sibTransId="{86B31006-0133-9C44-9C6E-08588DDA3DEC}"/>
    <dgm:cxn modelId="{C38117DD-260B-7748-B36E-08919FA4ED54}" type="presOf" srcId="{14C8DCB4-C12C-5E43-9F7C-AC9493C881F5}" destId="{DCA5D3B6-CCCA-AD49-A5AB-8AB07F0C4F79}" srcOrd="0" destOrd="0" presId="urn:microsoft.com/office/officeart/2005/8/layout/vList2"/>
    <dgm:cxn modelId="{8F62A6F8-FF0F-6B45-AFBC-9E5590AE513F}" type="presOf" srcId="{D15B4C2D-9440-0E4F-AA4D-6FD689605537}" destId="{9FF05D74-9081-894F-939C-ECE16C42A3E5}" srcOrd="0" destOrd="0" presId="urn:microsoft.com/office/officeart/2005/8/layout/vList2"/>
    <dgm:cxn modelId="{0DD0BDF5-C73E-8548-8B52-8072CDE4DC82}" type="presParOf" srcId="{25F7BFDE-6EB5-CC4E-9498-6D1EDA747195}" destId="{DCA5D3B6-CCCA-AD49-A5AB-8AB07F0C4F79}" srcOrd="0" destOrd="0" presId="urn:microsoft.com/office/officeart/2005/8/layout/vList2"/>
    <dgm:cxn modelId="{2679C0C9-D068-F147-8816-0C8CA1C3EECC}" type="presParOf" srcId="{25F7BFDE-6EB5-CC4E-9498-6D1EDA747195}" destId="{502716B8-9123-534B-9D93-4EB2B79F99A4}" srcOrd="1" destOrd="0" presId="urn:microsoft.com/office/officeart/2005/8/layout/vList2"/>
    <dgm:cxn modelId="{7096C811-6C66-2949-9235-65E57E3E44F9}" type="presParOf" srcId="{25F7BFDE-6EB5-CC4E-9498-6D1EDA747195}" destId="{93A8FB3A-D62F-9945-8D42-4E02290EB4A8}" srcOrd="2" destOrd="0" presId="urn:microsoft.com/office/officeart/2005/8/layout/vList2"/>
    <dgm:cxn modelId="{FC6E9776-A44B-4544-ADC9-3193C96A62C1}" type="presParOf" srcId="{25F7BFDE-6EB5-CC4E-9498-6D1EDA747195}" destId="{065A9CCF-6FD9-E041-9C72-97B7642EACEB}" srcOrd="3" destOrd="0" presId="urn:microsoft.com/office/officeart/2005/8/layout/vList2"/>
    <dgm:cxn modelId="{581ED5A3-45F2-B148-B1DE-8C5303DD7BEE}" type="presParOf" srcId="{25F7BFDE-6EB5-CC4E-9498-6D1EDA747195}" destId="{9FF05D74-9081-894F-939C-ECE16C42A3E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76B68-8CC2-E04F-B761-EC15341A37EC}">
      <dsp:nvSpPr>
        <dsp:cNvPr id="0" name=""/>
        <dsp:cNvSpPr/>
      </dsp:nvSpPr>
      <dsp:spPr>
        <a:xfrm>
          <a:off x="0" y="286263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Are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features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categorizes</a:t>
          </a:r>
          <a:r>
            <a:rPr lang="de-DE" sz="1800" b="1" kern="1200" dirty="0"/>
            <a:t> </a:t>
          </a:r>
          <a:r>
            <a:rPr lang="de-DE" sz="1800" b="1" kern="1200" dirty="0" err="1"/>
            <a:t>as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 </a:t>
          </a:r>
          <a:r>
            <a:rPr lang="de-DE" sz="1800" b="1" kern="1200" dirty="0" err="1"/>
            <a:t>really</a:t>
          </a:r>
          <a:r>
            <a:rPr lang="de-DE" sz="1800" b="1" kern="1200" dirty="0"/>
            <a:t> </a:t>
          </a:r>
          <a:r>
            <a:rPr lang="de-DE" sz="1800" b="1" kern="1200" dirty="0" err="1"/>
            <a:t>important</a:t>
          </a:r>
          <a:r>
            <a:rPr lang="de-DE" sz="1800" b="1" kern="1200" dirty="0"/>
            <a:t>?</a:t>
          </a:r>
        </a:p>
      </dsp:txBody>
      <dsp:txXfrm>
        <a:off x="0" y="286263"/>
        <a:ext cx="9027296" cy="696937"/>
      </dsp:txXfrm>
    </dsp:sp>
    <dsp:sp modelId="{26DD7EC1-274D-844E-AF10-FC61597D66D1}">
      <dsp:nvSpPr>
        <dsp:cNvPr id="0" name=""/>
        <dsp:cNvSpPr/>
      </dsp:nvSpPr>
      <dsp:spPr>
        <a:xfrm>
          <a:off x="451364" y="64863"/>
          <a:ext cx="631910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Verification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86479"/>
        <a:ext cx="6275875" cy="399568"/>
      </dsp:txXfrm>
    </dsp:sp>
    <dsp:sp modelId="{17D972D9-6CBD-414B-A32F-3D792247CA6C}">
      <dsp:nvSpPr>
        <dsp:cNvPr id="0" name=""/>
        <dsp:cNvSpPr/>
      </dsp:nvSpPr>
      <dsp:spPr>
        <a:xfrm>
          <a:off x="0" y="1285601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Based</a:t>
          </a:r>
          <a:r>
            <a:rPr lang="de-DE" sz="1800" b="1" kern="1200" dirty="0"/>
            <a:t> on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results</a:t>
          </a:r>
          <a:r>
            <a:rPr lang="de-DE" sz="1800" b="1" kern="1200" dirty="0"/>
            <a:t>, </a:t>
          </a: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our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good</a:t>
          </a:r>
          <a:r>
            <a:rPr lang="de-DE" sz="1800" b="1" kern="1200" dirty="0"/>
            <a:t> </a:t>
          </a:r>
          <a:r>
            <a:rPr lang="de-DE" sz="1800" b="1" kern="1200" dirty="0" err="1"/>
            <a:t>enough</a:t>
          </a:r>
          <a:r>
            <a:rPr lang="de-DE" sz="1800" b="1" kern="1200" dirty="0"/>
            <a:t> </a:t>
          </a:r>
          <a:r>
            <a:rPr lang="de-DE" sz="1800" b="1" kern="1200" dirty="0" err="1"/>
            <a:t>or</a:t>
          </a:r>
          <a:r>
            <a:rPr lang="de-DE" sz="1800" b="1" kern="1200" dirty="0"/>
            <a:t> </a:t>
          </a:r>
          <a:r>
            <a:rPr lang="de-DE" sz="1800" b="1" kern="1200" dirty="0" err="1"/>
            <a:t>can</a:t>
          </a:r>
          <a:r>
            <a:rPr lang="de-DE" sz="1800" b="1" kern="1200" dirty="0"/>
            <a:t>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improve</a:t>
          </a:r>
          <a:r>
            <a:rPr lang="de-DE" sz="1800" b="1" kern="1200" dirty="0"/>
            <a:t> </a:t>
          </a:r>
          <a:r>
            <a:rPr lang="de-DE" sz="1800" b="1" kern="1200" dirty="0" err="1"/>
            <a:t>it</a:t>
          </a:r>
          <a:r>
            <a:rPr lang="de-DE" sz="1800" b="1" kern="1200" dirty="0"/>
            <a:t>?</a:t>
          </a:r>
        </a:p>
      </dsp:txBody>
      <dsp:txXfrm>
        <a:off x="0" y="1285601"/>
        <a:ext cx="9027296" cy="696937"/>
      </dsp:txXfrm>
    </dsp:sp>
    <dsp:sp modelId="{307A725C-CBF0-4B47-A2DB-66DD5AE0F8CA}">
      <dsp:nvSpPr>
        <dsp:cNvPr id="0" name=""/>
        <dsp:cNvSpPr/>
      </dsp:nvSpPr>
      <dsp:spPr>
        <a:xfrm>
          <a:off x="451364" y="1064201"/>
          <a:ext cx="631910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 err="1"/>
            <a:t>Improvement</a:t>
          </a:r>
          <a:r>
            <a:rPr lang="de-DE" sz="2800" b="1" kern="1200" dirty="0"/>
            <a:t> </a:t>
          </a:r>
          <a:r>
            <a:rPr lang="de-DE" sz="2800" b="1" kern="1200" dirty="0" err="1"/>
            <a:t>of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1085817"/>
        <a:ext cx="6275875" cy="399568"/>
      </dsp:txXfrm>
    </dsp:sp>
    <dsp:sp modelId="{57DC0D4B-1172-C040-9C5C-D8FA44A3D986}">
      <dsp:nvSpPr>
        <dsp:cNvPr id="0" name=""/>
        <dsp:cNvSpPr/>
      </dsp:nvSpPr>
      <dsp:spPr>
        <a:xfrm>
          <a:off x="0" y="2284939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/>
            <a:t>Can </a:t>
          </a:r>
          <a:r>
            <a:rPr lang="de-DE" sz="1800" b="1" kern="1200" dirty="0" err="1"/>
            <a:t>we</a:t>
          </a:r>
          <a:r>
            <a:rPr lang="de-DE" sz="1800" b="1" kern="1200" dirty="0"/>
            <a:t> </a:t>
          </a:r>
          <a:r>
            <a:rPr lang="de-DE" sz="1800" b="1" kern="1200" dirty="0" err="1"/>
            <a:t>use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</a:t>
          </a:r>
          <a:r>
            <a:rPr lang="de-DE" sz="1800" b="1" kern="1200" dirty="0"/>
            <a:t> </a:t>
          </a:r>
          <a:r>
            <a:rPr lang="de-DE" sz="1800" b="1" kern="1200" dirty="0" err="1"/>
            <a:t>to</a:t>
          </a:r>
          <a:r>
            <a:rPr lang="de-DE" sz="1800" b="1" kern="1200" dirty="0"/>
            <a:t> </a:t>
          </a:r>
          <a:r>
            <a:rPr lang="de-DE" sz="1800" b="1" kern="1200" dirty="0" err="1"/>
            <a:t>imporve</a:t>
          </a:r>
          <a:r>
            <a:rPr lang="de-DE" sz="1800" b="1" kern="1200" dirty="0"/>
            <a:t> in real live </a:t>
          </a:r>
          <a:r>
            <a:rPr lang="de-DE" sz="1800" b="1" kern="1200" dirty="0" err="1"/>
            <a:t>behaviour</a:t>
          </a:r>
          <a:r>
            <a:rPr lang="de-DE" sz="1800" b="1" kern="1200" dirty="0"/>
            <a:t>?</a:t>
          </a:r>
        </a:p>
      </dsp:txBody>
      <dsp:txXfrm>
        <a:off x="0" y="2284939"/>
        <a:ext cx="9027296" cy="696937"/>
      </dsp:txXfrm>
    </dsp:sp>
    <dsp:sp modelId="{748B3630-4D77-2D40-A0CA-B42E9CF239FE}">
      <dsp:nvSpPr>
        <dsp:cNvPr id="0" name=""/>
        <dsp:cNvSpPr/>
      </dsp:nvSpPr>
      <dsp:spPr>
        <a:xfrm>
          <a:off x="451364" y="2063539"/>
          <a:ext cx="631910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Learning </a:t>
          </a:r>
          <a:r>
            <a:rPr lang="de-DE" sz="2800" b="1" kern="1200" dirty="0" err="1"/>
            <a:t>from</a:t>
          </a:r>
          <a:r>
            <a:rPr lang="de-DE" sz="2800" b="1" kern="1200" dirty="0"/>
            <a:t> </a:t>
          </a:r>
          <a:r>
            <a:rPr lang="de-DE" sz="2800" b="1" kern="1200" dirty="0" err="1"/>
            <a:t>the</a:t>
          </a:r>
          <a:r>
            <a:rPr lang="de-DE" sz="2800" b="1" kern="1200" dirty="0"/>
            <a:t> </a:t>
          </a:r>
          <a:r>
            <a:rPr lang="de-DE" sz="2800" b="1" kern="1200" dirty="0" err="1"/>
            <a:t>system</a:t>
          </a:r>
          <a:r>
            <a:rPr lang="de-DE" sz="2800" b="1" kern="1200" dirty="0"/>
            <a:t> </a:t>
          </a:r>
        </a:p>
      </dsp:txBody>
      <dsp:txXfrm>
        <a:off x="472980" y="2085155"/>
        <a:ext cx="6275875" cy="399568"/>
      </dsp:txXfrm>
    </dsp:sp>
    <dsp:sp modelId="{B29A46AA-7E83-B24E-837F-7473080FBB61}">
      <dsp:nvSpPr>
        <dsp:cNvPr id="0" name=""/>
        <dsp:cNvSpPr/>
      </dsp:nvSpPr>
      <dsp:spPr>
        <a:xfrm>
          <a:off x="0" y="3284276"/>
          <a:ext cx="9027296" cy="696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0618" tIns="312420" rIns="70061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800" b="1" kern="1200" dirty="0" err="1"/>
            <a:t>Is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model‘s</a:t>
          </a:r>
          <a:r>
            <a:rPr lang="de-DE" sz="1800" b="1" kern="1200" dirty="0"/>
            <a:t> </a:t>
          </a:r>
          <a:r>
            <a:rPr lang="de-DE" sz="1800" b="1" kern="1200" dirty="0" err="1"/>
            <a:t>output</a:t>
          </a:r>
          <a:r>
            <a:rPr lang="de-DE" sz="1800" b="1" kern="1200" dirty="0"/>
            <a:t> </a:t>
          </a:r>
          <a:r>
            <a:rPr lang="de-DE" sz="1800" b="1" kern="1200" dirty="0" err="1"/>
            <a:t>compatible</a:t>
          </a:r>
          <a:r>
            <a:rPr lang="de-DE" sz="1800" b="1" kern="1200" dirty="0"/>
            <a:t> </a:t>
          </a:r>
          <a:r>
            <a:rPr lang="de-DE" sz="1800" b="1" kern="1200" dirty="0" err="1"/>
            <a:t>with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the</a:t>
          </a:r>
          <a:r>
            <a:rPr lang="de-DE" sz="1800" b="1" kern="1200" dirty="0"/>
            <a:t> </a:t>
          </a:r>
          <a:r>
            <a:rPr lang="de-DE" sz="1800" b="1" kern="1200" dirty="0" err="1"/>
            <a:t>current</a:t>
          </a:r>
          <a:r>
            <a:rPr lang="de-DE" sz="1800" b="1" kern="1200" dirty="0"/>
            <a:t> legal </a:t>
          </a:r>
          <a:r>
            <a:rPr lang="de-DE" sz="1800" b="1" kern="1200" dirty="0" err="1"/>
            <a:t>situation</a:t>
          </a:r>
          <a:r>
            <a:rPr lang="de-DE" sz="1800" b="1" kern="1200" dirty="0"/>
            <a:t>? </a:t>
          </a:r>
        </a:p>
      </dsp:txBody>
      <dsp:txXfrm>
        <a:off x="0" y="3284276"/>
        <a:ext cx="9027296" cy="696937"/>
      </dsp:txXfrm>
    </dsp:sp>
    <dsp:sp modelId="{A5A62AE5-DD48-FB4D-8551-A9A860CA350F}">
      <dsp:nvSpPr>
        <dsp:cNvPr id="0" name=""/>
        <dsp:cNvSpPr/>
      </dsp:nvSpPr>
      <dsp:spPr>
        <a:xfrm>
          <a:off x="451364" y="3062876"/>
          <a:ext cx="631910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47" tIns="0" rIns="23884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 dirty="0"/>
            <a:t>Compliance </a:t>
          </a:r>
          <a:r>
            <a:rPr lang="de-DE" sz="2800" b="1" kern="1200" dirty="0" err="1"/>
            <a:t>to</a:t>
          </a:r>
          <a:r>
            <a:rPr lang="de-DE" sz="2800" b="1" kern="1200" dirty="0"/>
            <a:t> </a:t>
          </a:r>
          <a:r>
            <a:rPr lang="de-DE" sz="2800" b="1" kern="1200" dirty="0" err="1"/>
            <a:t>legislation</a:t>
          </a:r>
          <a:endParaRPr lang="de-DE" sz="2800" b="1" kern="1200" dirty="0"/>
        </a:p>
      </dsp:txBody>
      <dsp:txXfrm>
        <a:off x="472980" y="3084492"/>
        <a:ext cx="6275875" cy="399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Specific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23417" y="1103280"/>
        <a:ext cx="2967828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Post-hoc Explainability </a:t>
          </a:r>
        </a:p>
      </dsp:txBody>
      <dsp:txXfrm>
        <a:off x="8374260" y="2682069"/>
        <a:ext cx="1633782" cy="997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3BEA3-28FE-E246-88FB-26FAD08B9873}">
      <dsp:nvSpPr>
        <dsp:cNvPr id="0" name=""/>
        <dsp:cNvSpPr/>
      </dsp:nvSpPr>
      <dsp:spPr>
        <a:xfrm>
          <a:off x="419559" y="21154"/>
          <a:ext cx="2119838" cy="10599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Scope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explaination</a:t>
          </a:r>
          <a:endParaRPr lang="de-DE" sz="2600" kern="1200" dirty="0"/>
        </a:p>
      </dsp:txBody>
      <dsp:txXfrm>
        <a:off x="450603" y="52198"/>
        <a:ext cx="2057750" cy="997831"/>
      </dsp:txXfrm>
    </dsp:sp>
    <dsp:sp modelId="{AAA0C136-A1F3-B84A-AD76-F79F12BE4887}">
      <dsp:nvSpPr>
        <dsp:cNvPr id="0" name=""/>
        <dsp:cNvSpPr/>
      </dsp:nvSpPr>
      <dsp:spPr>
        <a:xfrm>
          <a:off x="631542" y="1081073"/>
          <a:ext cx="173614" cy="795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56"/>
              </a:lnTo>
              <a:lnTo>
                <a:pt x="173614" y="7959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6E72C-981F-4E49-B3DF-4BCF241663C9}">
      <dsp:nvSpPr>
        <dsp:cNvPr id="0" name=""/>
        <dsp:cNvSpPr/>
      </dsp:nvSpPr>
      <dsp:spPr>
        <a:xfrm>
          <a:off x="805157" y="1347070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Global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36201" y="1378114"/>
        <a:ext cx="1633782" cy="997831"/>
      </dsp:txXfrm>
    </dsp:sp>
    <dsp:sp modelId="{A99D9912-5193-4642-82DF-58D01CE05083}">
      <dsp:nvSpPr>
        <dsp:cNvPr id="0" name=""/>
        <dsp:cNvSpPr/>
      </dsp:nvSpPr>
      <dsp:spPr>
        <a:xfrm>
          <a:off x="631542" y="1081073"/>
          <a:ext cx="159318" cy="210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139"/>
              </a:lnTo>
              <a:lnTo>
                <a:pt x="159318" y="21011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0B48A-0AD0-4143-A546-6F5DED5FA102}">
      <dsp:nvSpPr>
        <dsp:cNvPr id="0" name=""/>
        <dsp:cNvSpPr/>
      </dsp:nvSpPr>
      <dsp:spPr>
        <a:xfrm>
          <a:off x="790861" y="2652253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Local</a:t>
          </a:r>
          <a:r>
            <a:rPr lang="de-DE" sz="2000" kern="1200" dirty="0"/>
            <a:t> </a:t>
          </a:r>
          <a:r>
            <a:rPr lang="de-DE" sz="2000" kern="1200" dirty="0" err="1"/>
            <a:t>Explainations</a:t>
          </a:r>
          <a:endParaRPr lang="de-DE" sz="2000" kern="1200" dirty="0"/>
        </a:p>
      </dsp:txBody>
      <dsp:txXfrm>
        <a:off x="821905" y="2683297"/>
        <a:ext cx="1633782" cy="997831"/>
      </dsp:txXfrm>
    </dsp:sp>
    <dsp:sp modelId="{41ECBE46-5F55-FB4B-94A4-0880F020EE5A}">
      <dsp:nvSpPr>
        <dsp:cNvPr id="0" name=""/>
        <dsp:cNvSpPr/>
      </dsp:nvSpPr>
      <dsp:spPr>
        <a:xfrm>
          <a:off x="4126435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/>
            <a:t>Universality</a:t>
          </a:r>
          <a:r>
            <a:rPr lang="de-DE" sz="2600" kern="1200" dirty="0"/>
            <a:t> </a:t>
          </a:r>
          <a:r>
            <a:rPr lang="de-DE" sz="2600" kern="1200" dirty="0" err="1"/>
            <a:t>of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system</a:t>
          </a:r>
          <a:endParaRPr lang="de-DE" sz="2600" kern="1200" dirty="0"/>
        </a:p>
      </dsp:txBody>
      <dsp:txXfrm>
        <a:off x="4157479" y="32272"/>
        <a:ext cx="2057750" cy="997831"/>
      </dsp:txXfrm>
    </dsp:sp>
    <dsp:sp modelId="{22BEF1BC-1C51-354D-BC99-55A17BBC1D24}">
      <dsp:nvSpPr>
        <dsp:cNvPr id="0" name=""/>
        <dsp:cNvSpPr/>
      </dsp:nvSpPr>
      <dsp:spPr>
        <a:xfrm>
          <a:off x="4338418" y="1061147"/>
          <a:ext cx="212000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2000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1B210-1031-E34A-874C-FD1DABABBAE8}">
      <dsp:nvSpPr>
        <dsp:cNvPr id="0" name=""/>
        <dsp:cNvSpPr/>
      </dsp:nvSpPr>
      <dsp:spPr>
        <a:xfrm>
          <a:off x="4550419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Specific</a:t>
          </a:r>
          <a:endParaRPr lang="de-DE" sz="2000" kern="1200" dirty="0"/>
        </a:p>
      </dsp:txBody>
      <dsp:txXfrm>
        <a:off x="4581463" y="1357170"/>
        <a:ext cx="1633782" cy="997831"/>
      </dsp:txXfrm>
    </dsp:sp>
    <dsp:sp modelId="{E24F9F7A-9B5F-0C42-9531-156A60075BFA}">
      <dsp:nvSpPr>
        <dsp:cNvPr id="0" name=""/>
        <dsp:cNvSpPr/>
      </dsp:nvSpPr>
      <dsp:spPr>
        <a:xfrm>
          <a:off x="4338418" y="1061147"/>
          <a:ext cx="212000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2000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78D7D-04F4-C748-8A06-4A3E4C43D21F}">
      <dsp:nvSpPr>
        <dsp:cNvPr id="0" name=""/>
        <dsp:cNvSpPr/>
      </dsp:nvSpPr>
      <dsp:spPr>
        <a:xfrm>
          <a:off x="4550419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 </a:t>
          </a:r>
          <a:r>
            <a:rPr lang="de-DE" sz="2000" kern="1200" dirty="0" err="1"/>
            <a:t>Agnostic</a:t>
          </a:r>
          <a:endParaRPr lang="de-DE" sz="2000" kern="1200" dirty="0"/>
        </a:p>
      </dsp:txBody>
      <dsp:txXfrm>
        <a:off x="4581463" y="2682069"/>
        <a:ext cx="1633782" cy="997831"/>
      </dsp:txXfrm>
    </dsp:sp>
    <dsp:sp modelId="{DA2DFDD3-D554-294A-B97B-C1C85E4A324F}">
      <dsp:nvSpPr>
        <dsp:cNvPr id="0" name=""/>
        <dsp:cNvSpPr/>
      </dsp:nvSpPr>
      <dsp:spPr>
        <a:xfrm>
          <a:off x="7919249" y="1228"/>
          <a:ext cx="2119838" cy="10599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Insight </a:t>
          </a:r>
          <a:r>
            <a:rPr lang="de-DE" sz="2600" kern="1200" dirty="0" err="1"/>
            <a:t>into</a:t>
          </a:r>
          <a:r>
            <a:rPr lang="de-DE" sz="2600" kern="1200" dirty="0"/>
            <a:t> </a:t>
          </a:r>
          <a:r>
            <a:rPr lang="de-DE" sz="2600" kern="1200" dirty="0" err="1"/>
            <a:t>the</a:t>
          </a:r>
          <a:r>
            <a:rPr lang="de-DE" sz="2600" kern="1200" dirty="0"/>
            <a:t> </a:t>
          </a:r>
          <a:r>
            <a:rPr lang="de-DE" sz="2600" kern="1200" dirty="0" err="1"/>
            <a:t>model</a:t>
          </a:r>
          <a:endParaRPr lang="de-DE" sz="2600" kern="1200" dirty="0"/>
        </a:p>
      </dsp:txBody>
      <dsp:txXfrm>
        <a:off x="7950293" y="32272"/>
        <a:ext cx="2057750" cy="997831"/>
      </dsp:txXfrm>
    </dsp:sp>
    <dsp:sp modelId="{B02808FF-06A3-7A4A-A3D5-6C0E9F6F345E}">
      <dsp:nvSpPr>
        <dsp:cNvPr id="0" name=""/>
        <dsp:cNvSpPr/>
      </dsp:nvSpPr>
      <dsp:spPr>
        <a:xfrm>
          <a:off x="8131233" y="1061147"/>
          <a:ext cx="211983" cy="794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4939"/>
              </a:lnTo>
              <a:lnTo>
                <a:pt x="211983" y="79493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79AE0-6810-1044-8E91-8D3EEFBFAE18}">
      <dsp:nvSpPr>
        <dsp:cNvPr id="0" name=""/>
        <dsp:cNvSpPr/>
      </dsp:nvSpPr>
      <dsp:spPr>
        <a:xfrm>
          <a:off x="8343216" y="1326126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Interpretable</a:t>
          </a:r>
          <a:r>
            <a:rPr lang="de-DE" sz="2000" kern="1200" dirty="0"/>
            <a:t> </a:t>
          </a:r>
          <a:r>
            <a:rPr lang="de-DE" sz="2000" kern="1200" dirty="0" err="1"/>
            <a:t>model</a:t>
          </a:r>
          <a:endParaRPr lang="de-DE" sz="2000" kern="1200" dirty="0"/>
        </a:p>
      </dsp:txBody>
      <dsp:txXfrm>
        <a:off x="8374260" y="1357170"/>
        <a:ext cx="1633782" cy="997831"/>
      </dsp:txXfrm>
    </dsp:sp>
    <dsp:sp modelId="{F2C45E00-271B-F449-AACA-A54C8DA0514C}">
      <dsp:nvSpPr>
        <dsp:cNvPr id="0" name=""/>
        <dsp:cNvSpPr/>
      </dsp:nvSpPr>
      <dsp:spPr>
        <a:xfrm>
          <a:off x="8131233" y="1061147"/>
          <a:ext cx="211983" cy="211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38"/>
              </a:lnTo>
              <a:lnTo>
                <a:pt x="211983" y="211983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D906-E75B-234B-B3E3-C499DF1793F3}">
      <dsp:nvSpPr>
        <dsp:cNvPr id="0" name=""/>
        <dsp:cNvSpPr/>
      </dsp:nvSpPr>
      <dsp:spPr>
        <a:xfrm>
          <a:off x="8343216" y="2651025"/>
          <a:ext cx="1695870" cy="1059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8374260" y="2682069"/>
        <a:ext cx="1633782" cy="997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Global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5D3B6-CCCA-AD49-A5AB-8AB07F0C4F79}">
      <dsp:nvSpPr>
        <dsp:cNvPr id="0" name=""/>
        <dsp:cNvSpPr/>
      </dsp:nvSpPr>
      <dsp:spPr>
        <a:xfrm>
          <a:off x="0" y="5262"/>
          <a:ext cx="3014662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 err="1"/>
            <a:t>Local</a:t>
          </a:r>
          <a:r>
            <a:rPr lang="de-DE" sz="2000" b="0" kern="1200" dirty="0"/>
            <a:t> </a:t>
          </a:r>
          <a:r>
            <a:rPr lang="de-DE" sz="2000" b="0" kern="1200" dirty="0" err="1"/>
            <a:t>Explainations</a:t>
          </a:r>
          <a:endParaRPr lang="de-DE" sz="2000" b="0" kern="1200" dirty="0"/>
        </a:p>
      </dsp:txBody>
      <dsp:txXfrm>
        <a:off x="23417" y="28679"/>
        <a:ext cx="2967828" cy="432866"/>
      </dsp:txXfrm>
    </dsp:sp>
    <dsp:sp modelId="{93A8FB3A-D62F-9945-8D42-4E02290EB4A8}">
      <dsp:nvSpPr>
        <dsp:cNvPr id="0" name=""/>
        <dsp:cNvSpPr/>
      </dsp:nvSpPr>
      <dsp:spPr>
        <a:xfrm>
          <a:off x="0" y="542562"/>
          <a:ext cx="3014662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kern="1200" dirty="0"/>
            <a:t>Model </a:t>
          </a:r>
          <a:r>
            <a:rPr lang="de-DE" sz="2000" b="0" kern="1200" dirty="0" err="1"/>
            <a:t>Agnostic</a:t>
          </a:r>
          <a:endParaRPr lang="de-DE" sz="2000" b="0" kern="1200" dirty="0"/>
        </a:p>
      </dsp:txBody>
      <dsp:txXfrm>
        <a:off x="23417" y="565979"/>
        <a:ext cx="2967828" cy="432866"/>
      </dsp:txXfrm>
    </dsp:sp>
    <dsp:sp modelId="{9FF05D74-9081-894F-939C-ECE16C42A3E5}">
      <dsp:nvSpPr>
        <dsp:cNvPr id="0" name=""/>
        <dsp:cNvSpPr/>
      </dsp:nvSpPr>
      <dsp:spPr>
        <a:xfrm>
          <a:off x="0" y="1079863"/>
          <a:ext cx="3014662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Post-hoc </a:t>
          </a:r>
          <a:r>
            <a:rPr lang="de-DE" sz="2000" kern="1200" dirty="0" err="1"/>
            <a:t>Explainability</a:t>
          </a:r>
          <a:r>
            <a:rPr lang="de-DE" sz="2000" kern="1200" dirty="0"/>
            <a:t> </a:t>
          </a:r>
        </a:p>
      </dsp:txBody>
      <dsp:txXfrm>
        <a:off x="23417" y="1103280"/>
        <a:ext cx="2967828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83B18-E924-EE43-AABE-86D2F66675A2}" type="datetimeFigureOut">
              <a:rPr lang="de-DE" smtClean="0"/>
              <a:t>15.06.22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6F18-1105-054A-9947-2CCC695F10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5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1D6D-35BE-4C49-8A6C-7F9788DE2CD2}" type="datetime1">
              <a:rPr lang="de-DE" smtClean="0"/>
              <a:t>15.06.22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4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0BC1-DC44-0B4A-AA50-3F4E3B2F04A9}" type="datetime1">
              <a:rPr lang="de-DE" smtClean="0"/>
              <a:t>15.06.22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5D73-E9AD-4C42-8D1C-A72F50A1A3F3}" type="datetime1">
              <a:rPr lang="de-DE" smtClean="0"/>
              <a:t>15.06.22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9A50-AB5E-174E-8CCB-159758AC5957}" type="datetime1">
              <a:rPr lang="de-DE" smtClean="0"/>
              <a:t>15.06.22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D7F2-812B-A145-A96D-46AA4D74030A}" type="datetime1">
              <a:rPr lang="de-DE" smtClean="0"/>
              <a:t>15.06.22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1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2813-E89C-F944-9DE5-A83A9F3BE61B}" type="datetime1">
              <a:rPr lang="de-DE" smtClean="0"/>
              <a:t>15.06.22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3DA-C769-0044-A35C-F3DCBBCF1AC3}" type="datetime1">
              <a:rPr lang="de-DE" smtClean="0"/>
              <a:t>15.06.22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6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1D69-0F5E-574A-BF97-416D58C91986}" type="datetime1">
              <a:rPr lang="de-DE" smtClean="0"/>
              <a:t>15.06.22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0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33D8-CC01-A745-A3E9-7FE5055E842B}" type="datetime1">
              <a:rPr lang="de-DE" smtClean="0"/>
              <a:t>15.06.22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1114-EE3C-1A4D-A52A-2A9E1A6DE6CA}" type="datetime1">
              <a:rPr lang="de-DE" smtClean="0"/>
              <a:t>15.06.22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6415-0F35-A34E-9008-DC3B9894BB0F}" type="datetime1">
              <a:rPr lang="de-DE" smtClean="0"/>
              <a:t>15.06.22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8BC8247-72FB-2646-9074-5F042FE1F204}" type="datetime1">
              <a:rPr lang="de-DE" smtClean="0"/>
              <a:t>15.06.22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9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hyperlink" Target="https://arxiv.org/pdf/1801.01489.pdf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3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6.xml"/><Relationship Id="rId7" Type="http://schemas.openxmlformats.org/officeDocument/2006/relationships/hyperlink" Target="https://arxiv.org/pdf/1602.04938.pdf" TargetMode="Externa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7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dnuggets.com/2019/12/interpretability-part-3-lime-sha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1F4381-ECC1-467E-9196-F560213AF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4B455-4985-7617-734B-34A5A3A64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2"/>
          <a:stretch/>
        </p:blipFill>
        <p:spPr>
          <a:xfrm>
            <a:off x="1" y="152"/>
            <a:ext cx="1219200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9D768A9-2899-4A46-8A19-6EC2A30A1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525" y="1371600"/>
            <a:ext cx="7461752" cy="2696866"/>
          </a:xfrm>
        </p:spPr>
        <p:txBody>
          <a:bodyPr anchor="t">
            <a:normAutofit/>
          </a:bodyPr>
          <a:lstStyle/>
          <a:p>
            <a:pPr algn="r"/>
            <a:r>
              <a:rPr lang="de-DE" sz="8800" dirty="0">
                <a:solidFill>
                  <a:srgbClr val="FFFFFF"/>
                </a:solidFill>
              </a:rPr>
              <a:t>XAI-Workshop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E91CCB-4B54-8642-A6A0-26E97D8E4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8649" y="2786049"/>
            <a:ext cx="5758628" cy="557816"/>
          </a:xfrm>
        </p:spPr>
        <p:txBody>
          <a:bodyPr anchor="b">
            <a:normAutofit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Mahmoud </a:t>
            </a:r>
            <a:r>
              <a:rPr lang="de-DE" dirty="0" err="1">
                <a:solidFill>
                  <a:srgbClr val="FFFFFF"/>
                </a:solidFill>
              </a:rPr>
              <a:t>Draz</a:t>
            </a:r>
            <a:r>
              <a:rPr lang="de-DE" dirty="0">
                <a:solidFill>
                  <a:srgbClr val="FFFFFF"/>
                </a:solidFill>
              </a:rPr>
              <a:t> </a:t>
            </a:r>
            <a:r>
              <a:rPr lang="de-DE" dirty="0" err="1">
                <a:solidFill>
                  <a:srgbClr val="FFFFFF"/>
                </a:solidFill>
              </a:rPr>
              <a:t>and</a:t>
            </a:r>
            <a:r>
              <a:rPr lang="de-DE" dirty="0">
                <a:solidFill>
                  <a:srgbClr val="FFFFFF"/>
                </a:solidFill>
              </a:rPr>
              <a:t> Sophia Elsholz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18FCC23-5E4A-AE4A-BFFC-1AB0EC96B9E7}"/>
              </a:ext>
            </a:extLst>
          </p:cNvPr>
          <p:cNvSpPr txBox="1"/>
          <p:nvPr/>
        </p:nvSpPr>
        <p:spPr>
          <a:xfrm>
            <a:off x="9986963" y="957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B6CC9E-170A-5D44-A1AE-9BD39DB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</a:t>
            </a:fld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8612488-FB07-D144-8935-218402BD06F1}"/>
              </a:ext>
            </a:extLst>
          </p:cNvPr>
          <p:cNvSpPr txBox="1"/>
          <p:nvPr/>
        </p:nvSpPr>
        <p:spPr>
          <a:xfrm>
            <a:off x="242888" y="285751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24.06.2022</a:t>
            </a:r>
          </a:p>
        </p:txBody>
      </p:sp>
    </p:spTree>
    <p:extLst>
      <p:ext uri="{BB962C8B-B14F-4D97-AF65-F5344CB8AC3E}">
        <p14:creationId xmlns:p14="http://schemas.microsoft.com/office/powerpoint/2010/main" val="944491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Permutation Importance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GB" smtClean="0"/>
              <a:t>10</a:t>
            </a:fld>
            <a:endParaRPr lang="en-GB" dirty="0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145898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7B11F98-7DDC-7A49-883D-0211AF806B64}"/>
              </a:ext>
            </a:extLst>
          </p:cNvPr>
          <p:cNvSpPr txBox="1"/>
          <p:nvPr/>
        </p:nvSpPr>
        <p:spPr>
          <a:xfrm>
            <a:off x="914401" y="2274838"/>
            <a:ext cx="388619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Main idea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Shuffle the value of one feature column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check the performance of a pretrained network on this permuted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importance of a feature can then be determined by the performance change of the network</a:t>
            </a:r>
          </a:p>
          <a:p>
            <a:br>
              <a:rPr lang="en-GB" dirty="0"/>
            </a:br>
            <a:r>
              <a:rPr lang="en-GB" dirty="0"/>
              <a:t>Further information can be found on </a:t>
            </a:r>
            <a:r>
              <a:rPr lang="en-GB" dirty="0">
                <a:hlinkClick r:id="rId7"/>
              </a:rPr>
              <a:t>https://arxiv.org/pdf/1801.01489.pdf</a:t>
            </a:r>
            <a:r>
              <a:rPr lang="en-GB" dirty="0"/>
              <a:t>  </a:t>
            </a:r>
          </a:p>
          <a:p>
            <a:endParaRPr lang="en-GB" dirty="0"/>
          </a:p>
        </p:txBody>
      </p:sp>
      <p:graphicFrame>
        <p:nvGraphicFramePr>
          <p:cNvPr id="15" name="Tabelle 15">
            <a:extLst>
              <a:ext uri="{FF2B5EF4-FFF2-40B4-BE49-F238E27FC236}">
                <a16:creationId xmlns:a16="http://schemas.microsoft.com/office/drawing/2014/main" id="{34D1AC0D-F39E-EF45-9B3F-29120289C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89599"/>
              </p:ext>
            </p:extLst>
          </p:nvPr>
        </p:nvGraphicFramePr>
        <p:xfrm>
          <a:off x="5743575" y="2274838"/>
          <a:ext cx="6056315" cy="331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1263">
                  <a:extLst>
                    <a:ext uri="{9D8B030D-6E8A-4147-A177-3AD203B41FA5}">
                      <a16:colId xmlns:a16="http://schemas.microsoft.com/office/drawing/2014/main" val="3355411336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938357367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534267463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1605141819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124631486"/>
                    </a:ext>
                  </a:extLst>
                </a:gridCol>
              </a:tblGrid>
              <a:tr h="662992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58349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77522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71868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386324"/>
                  </a:ext>
                </a:extLst>
              </a:tr>
              <a:tr h="662992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01953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FE1C8463-1048-A54B-AD7C-220313286302}"/>
              </a:ext>
            </a:extLst>
          </p:cNvPr>
          <p:cNvSpPr txBox="1"/>
          <p:nvPr/>
        </p:nvSpPr>
        <p:spPr>
          <a:xfrm>
            <a:off x="5743575" y="5670711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Idea</a:t>
            </a:r>
            <a:r>
              <a:rPr lang="en-GB" dirty="0"/>
              <a:t>: Shuffle one column and compare the performances</a:t>
            </a:r>
          </a:p>
        </p:txBody>
      </p:sp>
      <p:sp>
        <p:nvSpPr>
          <p:cNvPr id="25" name="Nach links gekrümmter Pfeil 24">
            <a:extLst>
              <a:ext uri="{FF2B5EF4-FFF2-40B4-BE49-F238E27FC236}">
                <a16:creationId xmlns:a16="http://schemas.microsoft.com/office/drawing/2014/main" id="{7EF44DFF-F852-D944-81FC-C3F9EEDE8DCE}"/>
              </a:ext>
            </a:extLst>
          </p:cNvPr>
          <p:cNvSpPr/>
          <p:nvPr/>
        </p:nvSpPr>
        <p:spPr>
          <a:xfrm>
            <a:off x="7715247" y="3167936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Nach links gekrümmter Pfeil 25">
            <a:extLst>
              <a:ext uri="{FF2B5EF4-FFF2-40B4-BE49-F238E27FC236}">
                <a16:creationId xmlns:a16="http://schemas.microsoft.com/office/drawing/2014/main" id="{67129578-8377-C247-A422-BA944DF8DEE7}"/>
              </a:ext>
            </a:extLst>
          </p:cNvPr>
          <p:cNvSpPr/>
          <p:nvPr/>
        </p:nvSpPr>
        <p:spPr>
          <a:xfrm rot="10800000">
            <a:off x="7097065" y="3822224"/>
            <a:ext cx="471488" cy="1528763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2.1 Permutation </a:t>
            </a:r>
            <a:r>
              <a:rPr lang="de-DE" dirty="0" err="1"/>
              <a:t>Importance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4814007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3144B5A-8963-384D-9E79-948BF7CF7FF8}"/>
              </a:ext>
            </a:extLst>
          </p:cNvPr>
          <p:cNvSpPr/>
          <p:nvPr/>
        </p:nvSpPr>
        <p:spPr>
          <a:xfrm>
            <a:off x="914400" y="2192035"/>
            <a:ext cx="9465360" cy="4164315"/>
          </a:xfrm>
          <a:prstGeom prst="roundRect">
            <a:avLst>
              <a:gd name="adj" fmla="val 540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48760" sx="103118" sy="103118" algn="c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ysClr val="windowText" lastClr="000000"/>
                </a:solidFill>
              </a:rPr>
              <a:t>Algorithm</a:t>
            </a:r>
          </a:p>
          <a:p>
            <a:endParaRPr lang="en-US" sz="2000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Take a model that was fit to the training set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ysClr val="windowText" lastClr="000000"/>
                </a:solidFill>
              </a:rPr>
              <a:t>Estimate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>
                <a:solidFill>
                  <a:sysClr val="windowText" lastClr="000000"/>
                </a:solidFill>
              </a:rPr>
              <a:t>the predicted performance </a:t>
            </a:r>
            <a:r>
              <a:rPr lang="en-US" dirty="0">
                <a:solidFill>
                  <a:sysClr val="windowText" lastClr="000000"/>
                </a:solidFill>
              </a:rPr>
              <a:t>of the model on a validation dataset and take that as the baseline performance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ysClr val="windowText" lastClr="000000"/>
                </a:solidFill>
              </a:rPr>
              <a:t>For each feature j: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Shuffle</a:t>
            </a:r>
            <a:r>
              <a:rPr lang="en-US" dirty="0">
                <a:solidFill>
                  <a:sysClr val="windowText" lastClr="000000"/>
                </a:solidFill>
              </a:rPr>
              <a:t> all the values of the column in the original dataset (the other columns and labels are fixed)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Record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performance</a:t>
            </a:r>
            <a:r>
              <a:rPr lang="en-US" dirty="0">
                <a:solidFill>
                  <a:sysClr val="windowText" lastClr="000000"/>
                </a:solidFill>
              </a:rPr>
              <a:t>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 on the original network </a:t>
            </a:r>
          </a:p>
          <a:p>
            <a:pPr marL="800100" lvl="1" indent="-342900">
              <a:buAutoNum type="alphaLcPeriod"/>
            </a:pPr>
            <a:r>
              <a:rPr lang="en-US" b="1" dirty="0">
                <a:solidFill>
                  <a:sysClr val="windowText" lastClr="000000"/>
                </a:solidFill>
              </a:rPr>
              <a:t>Compute</a:t>
            </a:r>
            <a:r>
              <a:rPr lang="en-US" dirty="0">
                <a:solidFill>
                  <a:sysClr val="windowText" lastClr="000000"/>
                </a:solidFill>
              </a:rPr>
              <a:t> the </a:t>
            </a:r>
            <a:r>
              <a:rPr lang="en-US" b="1" dirty="0">
                <a:solidFill>
                  <a:sysClr val="windowText" lastClr="000000"/>
                </a:solidFill>
              </a:rPr>
              <a:t>feature importance </a:t>
            </a:r>
            <a:r>
              <a:rPr lang="en-US" dirty="0">
                <a:solidFill>
                  <a:sysClr val="windowText" lastClr="000000"/>
                </a:solidFill>
              </a:rPr>
              <a:t>as the absolute difference between the baseline performance and the performance of the </a:t>
            </a:r>
            <a:r>
              <a:rPr lang="en-US" dirty="0" err="1">
                <a:solidFill>
                  <a:sysClr val="windowText" lastClr="000000"/>
                </a:solidFill>
              </a:rPr>
              <a:t>shuffeled</a:t>
            </a:r>
            <a:r>
              <a:rPr lang="en-US" dirty="0">
                <a:solidFill>
                  <a:sysClr val="windowText" lastClr="000000"/>
                </a:solidFill>
              </a:rPr>
              <a:t> dataset.</a:t>
            </a:r>
          </a:p>
          <a:p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Repeat a - c for a large number of times and average over all trials.</a:t>
            </a:r>
          </a:p>
        </p:txBody>
      </p:sp>
    </p:spTree>
    <p:extLst>
      <p:ext uri="{BB962C8B-B14F-4D97-AF65-F5344CB8AC3E}">
        <p14:creationId xmlns:p14="http://schemas.microsoft.com/office/powerpoint/2010/main" val="329704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7458075" cy="1314443"/>
          </a:xfrm>
        </p:spPr>
        <p:txBody>
          <a:bodyPr>
            <a:normAutofit/>
          </a:bodyPr>
          <a:lstStyle/>
          <a:p>
            <a:r>
              <a:rPr lang="de-DE" dirty="0"/>
              <a:t>2.2 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16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77471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0" y="2274838"/>
            <a:ext cx="108584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computed decision function by a model often is complex and nonlinear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LIME doesn’t look at the whole decision function but selects a single datapoint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this datapoint it tries to fit a linear model that can explain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that point we try to find a linear model that can explain the points in the neighbourhood as well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08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0E9E17C-6462-2E49-8EFE-BBC76CDD6717}"/>
              </a:ext>
            </a:extLst>
          </p:cNvPr>
          <p:cNvSpPr txBox="1"/>
          <p:nvPr/>
        </p:nvSpPr>
        <p:spPr>
          <a:xfrm>
            <a:off x="1543013" y="5586165"/>
            <a:ext cx="4346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Step 1 </a:t>
            </a:r>
            <a:r>
              <a:rPr lang="en-US" dirty="0"/>
              <a:t>We have a model with a nonlinear </a:t>
            </a:r>
          </a:p>
          <a:p>
            <a:pPr algn="ctr"/>
            <a:r>
              <a:rPr lang="en-US" dirty="0"/>
              <a:t>decision function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B590FB0-2EDE-0F46-851E-BDE737EBD05F}"/>
              </a:ext>
            </a:extLst>
          </p:cNvPr>
          <p:cNvGrpSpPr/>
          <p:nvPr/>
        </p:nvGrpSpPr>
        <p:grpSpPr>
          <a:xfrm>
            <a:off x="1611993" y="2503066"/>
            <a:ext cx="4028303" cy="2866768"/>
            <a:chOff x="667265" y="2471351"/>
            <a:chExt cx="4028303" cy="2866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624502-567E-914F-B843-87B52DA23B35}"/>
                </a:ext>
              </a:extLst>
            </p:cNvPr>
            <p:cNvSpPr/>
            <p:nvPr/>
          </p:nvSpPr>
          <p:spPr>
            <a:xfrm>
              <a:off x="667265" y="2483708"/>
              <a:ext cx="4028303" cy="285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D3286D7D-BB32-254B-B16F-47C5B23A9666}"/>
                </a:ext>
              </a:extLst>
            </p:cNvPr>
            <p:cNvSpPr/>
            <p:nvPr/>
          </p:nvSpPr>
          <p:spPr>
            <a:xfrm>
              <a:off x="667265" y="2471351"/>
              <a:ext cx="4015946" cy="2572749"/>
            </a:xfrm>
            <a:custGeom>
              <a:avLst/>
              <a:gdLst>
                <a:gd name="connsiteX0" fmla="*/ 0 w 4015946"/>
                <a:gd name="connsiteY0" fmla="*/ 0 h 2572749"/>
                <a:gd name="connsiteX1" fmla="*/ 630194 w 4015946"/>
                <a:gd name="connsiteY1" fmla="*/ 1841157 h 2572749"/>
                <a:gd name="connsiteX2" fmla="*/ 1297459 w 4015946"/>
                <a:gd name="connsiteY2" fmla="*/ 1037968 h 2572749"/>
                <a:gd name="connsiteX3" fmla="*/ 1618735 w 4015946"/>
                <a:gd name="connsiteY3" fmla="*/ 2570206 h 2572749"/>
                <a:gd name="connsiteX4" fmla="*/ 2310713 w 4015946"/>
                <a:gd name="connsiteY4" fmla="*/ 605481 h 2572749"/>
                <a:gd name="connsiteX5" fmla="*/ 1828800 w 4015946"/>
                <a:gd name="connsiteY5" fmla="*/ 778476 h 2572749"/>
                <a:gd name="connsiteX6" fmla="*/ 1915297 w 4015946"/>
                <a:gd name="connsiteY6" fmla="*/ 234779 h 2572749"/>
                <a:gd name="connsiteX7" fmla="*/ 3138616 w 4015946"/>
                <a:gd name="connsiteY7" fmla="*/ 432487 h 2572749"/>
                <a:gd name="connsiteX8" fmla="*/ 3323967 w 4015946"/>
                <a:gd name="connsiteY8" fmla="*/ 1878227 h 2572749"/>
                <a:gd name="connsiteX9" fmla="*/ 4015946 w 4015946"/>
                <a:gd name="connsiteY9" fmla="*/ 12357 h 257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5946" h="2572749">
                  <a:moveTo>
                    <a:pt x="0" y="0"/>
                  </a:moveTo>
                  <a:cubicBezTo>
                    <a:pt x="206975" y="834081"/>
                    <a:pt x="413951" y="1668162"/>
                    <a:pt x="630194" y="1841157"/>
                  </a:cubicBezTo>
                  <a:cubicBezTo>
                    <a:pt x="846437" y="2014152"/>
                    <a:pt x="1132702" y="916460"/>
                    <a:pt x="1297459" y="1037968"/>
                  </a:cubicBezTo>
                  <a:cubicBezTo>
                    <a:pt x="1462216" y="1159476"/>
                    <a:pt x="1449859" y="2642287"/>
                    <a:pt x="1618735" y="2570206"/>
                  </a:cubicBezTo>
                  <a:cubicBezTo>
                    <a:pt x="1787611" y="2498125"/>
                    <a:pt x="2275702" y="904103"/>
                    <a:pt x="2310713" y="605481"/>
                  </a:cubicBezTo>
                  <a:cubicBezTo>
                    <a:pt x="2345724" y="306859"/>
                    <a:pt x="1894703" y="840260"/>
                    <a:pt x="1828800" y="778476"/>
                  </a:cubicBezTo>
                  <a:cubicBezTo>
                    <a:pt x="1762897" y="716692"/>
                    <a:pt x="1696994" y="292444"/>
                    <a:pt x="1915297" y="234779"/>
                  </a:cubicBezTo>
                  <a:cubicBezTo>
                    <a:pt x="2133600" y="177114"/>
                    <a:pt x="2903838" y="158579"/>
                    <a:pt x="3138616" y="432487"/>
                  </a:cubicBezTo>
                  <a:cubicBezTo>
                    <a:pt x="3373394" y="706395"/>
                    <a:pt x="3177745" y="1948249"/>
                    <a:pt x="3323967" y="1878227"/>
                  </a:cubicBezTo>
                  <a:cubicBezTo>
                    <a:pt x="3470189" y="1808205"/>
                    <a:pt x="3743067" y="910281"/>
                    <a:pt x="4015946" y="12357"/>
                  </a:cubicBezTo>
                </a:path>
              </a:pathLst>
            </a:custGeom>
            <a:solidFill>
              <a:srgbClr val="FB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2A37583-9D4F-D44A-88F7-EDF65572FD56}"/>
                </a:ext>
              </a:extLst>
            </p:cNvPr>
            <p:cNvSpPr/>
            <p:nvPr/>
          </p:nvSpPr>
          <p:spPr>
            <a:xfrm>
              <a:off x="914400" y="2698400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E4CFBC-72B9-244F-AB34-8D46B3B43855}"/>
                </a:ext>
              </a:extLst>
            </p:cNvPr>
            <p:cNvSpPr/>
            <p:nvPr/>
          </p:nvSpPr>
          <p:spPr>
            <a:xfrm>
              <a:off x="1157288" y="3373117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54FEE4-9994-F442-8573-CA71EEA40F79}"/>
                </a:ext>
              </a:extLst>
            </p:cNvPr>
            <p:cNvSpPr/>
            <p:nvPr/>
          </p:nvSpPr>
          <p:spPr>
            <a:xfrm>
              <a:off x="1552576" y="2941288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2A73F5-8E4C-9647-8EF1-2B1D48C0D35E}"/>
                </a:ext>
              </a:extLst>
            </p:cNvPr>
            <p:cNvSpPr/>
            <p:nvPr/>
          </p:nvSpPr>
          <p:spPr>
            <a:xfrm>
              <a:off x="2104087" y="321815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D9FFD9-B147-6B48-B61C-9C31D8B9A524}"/>
                </a:ext>
              </a:extLst>
            </p:cNvPr>
            <p:cNvSpPr/>
            <p:nvPr/>
          </p:nvSpPr>
          <p:spPr>
            <a:xfrm>
              <a:off x="1918349" y="270774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0C3441-085D-D34A-8FF8-E4686B4597F2}"/>
                </a:ext>
              </a:extLst>
            </p:cNvPr>
            <p:cNvSpPr/>
            <p:nvPr/>
          </p:nvSpPr>
          <p:spPr>
            <a:xfrm>
              <a:off x="2161237" y="3664350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293356-91E0-BE4B-9DDB-BF3AE94AEAC1}"/>
                </a:ext>
              </a:extLst>
            </p:cNvPr>
            <p:cNvSpPr/>
            <p:nvPr/>
          </p:nvSpPr>
          <p:spPr>
            <a:xfrm>
              <a:off x="1259683" y="3907238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6AD8ED-C1F1-4C43-8D0F-AD52A06498AF}"/>
                </a:ext>
              </a:extLst>
            </p:cNvPr>
            <p:cNvSpPr/>
            <p:nvPr/>
          </p:nvSpPr>
          <p:spPr>
            <a:xfrm>
              <a:off x="2225531" y="443547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6EE250-A456-064B-B0C3-E52FB8260B87}"/>
                </a:ext>
              </a:extLst>
            </p:cNvPr>
            <p:cNvSpPr/>
            <p:nvPr/>
          </p:nvSpPr>
          <p:spPr>
            <a:xfrm>
              <a:off x="2553794" y="3251673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215947-BFAC-9A49-9CF0-F842C32749D8}"/>
                </a:ext>
              </a:extLst>
            </p:cNvPr>
            <p:cNvSpPr/>
            <p:nvPr/>
          </p:nvSpPr>
          <p:spPr>
            <a:xfrm>
              <a:off x="2399226" y="3908771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AB6DCF-198A-684F-B9D5-C15F4EBB0C07}"/>
                </a:ext>
              </a:extLst>
            </p:cNvPr>
            <p:cNvSpPr/>
            <p:nvPr/>
          </p:nvSpPr>
          <p:spPr>
            <a:xfrm>
              <a:off x="3985921" y="3815006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9D0A9B-F5FD-CC4C-B827-23F7C4C8EDDB}"/>
                </a:ext>
              </a:extLst>
            </p:cNvPr>
            <p:cNvSpPr/>
            <p:nvPr/>
          </p:nvSpPr>
          <p:spPr>
            <a:xfrm>
              <a:off x="4119818" y="3450215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983623-B981-124E-995C-0E0BB7397913}"/>
                </a:ext>
              </a:extLst>
            </p:cNvPr>
            <p:cNvSpPr/>
            <p:nvPr/>
          </p:nvSpPr>
          <p:spPr>
            <a:xfrm>
              <a:off x="3999338" y="3118653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B91EC3F-514D-FB4D-BAB2-C32569B59EDA}"/>
                </a:ext>
              </a:extLst>
            </p:cNvPr>
            <p:cNvSpPr/>
            <p:nvPr/>
          </p:nvSpPr>
          <p:spPr>
            <a:xfrm>
              <a:off x="4119818" y="2672176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8864EE-FCEA-D643-B1B8-D680F946DBA2}"/>
                </a:ext>
              </a:extLst>
            </p:cNvPr>
            <p:cNvSpPr/>
            <p:nvPr/>
          </p:nvSpPr>
          <p:spPr>
            <a:xfrm>
              <a:off x="3743033" y="2573294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6B35208-B9FA-AA4F-BF31-E223C10E4313}"/>
                </a:ext>
              </a:extLst>
            </p:cNvPr>
            <p:cNvSpPr/>
            <p:nvPr/>
          </p:nvSpPr>
          <p:spPr>
            <a:xfrm>
              <a:off x="2517103" y="281047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999E96A3-79CB-8B4F-8033-85014FD47CBC}"/>
                </a:ext>
              </a:extLst>
            </p:cNvPr>
            <p:cNvSpPr/>
            <p:nvPr/>
          </p:nvSpPr>
          <p:spPr>
            <a:xfrm>
              <a:off x="3357494" y="286147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4205B3B6-5B66-DC43-BACD-0418BAED8E45}"/>
                </a:ext>
              </a:extLst>
            </p:cNvPr>
            <p:cNvSpPr/>
            <p:nvPr/>
          </p:nvSpPr>
          <p:spPr>
            <a:xfrm>
              <a:off x="1740560" y="389295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30D6A8A-18BD-6942-86A5-9E3E37627418}"/>
                </a:ext>
              </a:extLst>
            </p:cNvPr>
            <p:cNvSpPr/>
            <p:nvPr/>
          </p:nvSpPr>
          <p:spPr>
            <a:xfrm>
              <a:off x="2998497" y="320598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AB101F62-36FB-6A4B-90A1-9AF8A6F3E12B}"/>
                </a:ext>
              </a:extLst>
            </p:cNvPr>
            <p:cNvSpPr/>
            <p:nvPr/>
          </p:nvSpPr>
          <p:spPr>
            <a:xfrm>
              <a:off x="2886028" y="3754905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F686C0C-D5D9-134E-B84C-05D5091896F1}"/>
                </a:ext>
              </a:extLst>
            </p:cNvPr>
            <p:cNvSpPr/>
            <p:nvPr/>
          </p:nvSpPr>
          <p:spPr>
            <a:xfrm>
              <a:off x="3554328" y="3602109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5DA59DE-DC96-6E4E-B564-79BB46C23C58}"/>
                </a:ext>
              </a:extLst>
            </p:cNvPr>
            <p:cNvSpPr/>
            <p:nvPr/>
          </p:nvSpPr>
          <p:spPr>
            <a:xfrm>
              <a:off x="2771316" y="4349494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324DE99B-34D8-CC45-A92B-194D52C44137}"/>
                </a:ext>
              </a:extLst>
            </p:cNvPr>
            <p:cNvSpPr/>
            <p:nvPr/>
          </p:nvSpPr>
          <p:spPr>
            <a:xfrm>
              <a:off x="1695880" y="434949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7BC2560-B68D-AD4B-978B-E9A9E6519FFB}"/>
                </a:ext>
              </a:extLst>
            </p:cNvPr>
            <p:cNvSpPr/>
            <p:nvPr/>
          </p:nvSpPr>
          <p:spPr>
            <a:xfrm>
              <a:off x="2539507" y="4815495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47F956A-5AFE-B843-9117-18D09B460369}"/>
                </a:ext>
              </a:extLst>
            </p:cNvPr>
            <p:cNvSpPr/>
            <p:nvPr/>
          </p:nvSpPr>
          <p:spPr>
            <a:xfrm>
              <a:off x="770508" y="409231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858A0E6B-2B6E-A745-A436-686B33B0BD21}"/>
                </a:ext>
              </a:extLst>
            </p:cNvPr>
            <p:cNvSpPr/>
            <p:nvPr/>
          </p:nvSpPr>
          <p:spPr>
            <a:xfrm>
              <a:off x="1233194" y="4478080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A9C77893-84D9-1342-8524-1743B0D7A22C}"/>
                </a:ext>
              </a:extLst>
            </p:cNvPr>
            <p:cNvSpPr/>
            <p:nvPr/>
          </p:nvSpPr>
          <p:spPr>
            <a:xfrm>
              <a:off x="3452132" y="430689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E5C784AF-6106-594A-9BFB-4DE31F7E0706}"/>
                </a:ext>
              </a:extLst>
            </p:cNvPr>
            <p:cNvSpPr/>
            <p:nvPr/>
          </p:nvSpPr>
          <p:spPr>
            <a:xfrm>
              <a:off x="4228809" y="4332704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2AA991E-0A5B-B441-B529-532E7FE26AD5}"/>
                </a:ext>
              </a:extLst>
            </p:cNvPr>
            <p:cNvSpPr/>
            <p:nvPr/>
          </p:nvSpPr>
          <p:spPr>
            <a:xfrm>
              <a:off x="3804933" y="4609580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FDAFB02-2421-024F-8799-59F193E9439A}"/>
                </a:ext>
              </a:extLst>
            </p:cNvPr>
            <p:cNvSpPr/>
            <p:nvPr/>
          </p:nvSpPr>
          <p:spPr>
            <a:xfrm>
              <a:off x="1630809" y="4932711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63607D2-1068-9249-B3B2-C3C217D5CD43}"/>
                </a:ext>
              </a:extLst>
            </p:cNvPr>
            <p:cNvSpPr/>
            <p:nvPr/>
          </p:nvSpPr>
          <p:spPr>
            <a:xfrm>
              <a:off x="3168552" y="4859818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2D5AEE-44C8-BD4A-93E9-B5B6A4B710E9}"/>
              </a:ext>
            </a:extLst>
          </p:cNvPr>
          <p:cNvGrpSpPr/>
          <p:nvPr/>
        </p:nvGrpSpPr>
        <p:grpSpPr>
          <a:xfrm>
            <a:off x="6555453" y="2503066"/>
            <a:ext cx="4028303" cy="2866768"/>
            <a:chOff x="667265" y="2471351"/>
            <a:chExt cx="4028303" cy="2866768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88BC361-1D63-5A43-94A4-4FE973E6BC80}"/>
                </a:ext>
              </a:extLst>
            </p:cNvPr>
            <p:cNvSpPr/>
            <p:nvPr/>
          </p:nvSpPr>
          <p:spPr>
            <a:xfrm>
              <a:off x="667265" y="2483708"/>
              <a:ext cx="4028303" cy="285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730C8871-F7E5-BD4D-BED4-5EB94EC589A9}"/>
                </a:ext>
              </a:extLst>
            </p:cNvPr>
            <p:cNvSpPr/>
            <p:nvPr/>
          </p:nvSpPr>
          <p:spPr>
            <a:xfrm>
              <a:off x="667265" y="2471351"/>
              <a:ext cx="4015946" cy="2572749"/>
            </a:xfrm>
            <a:custGeom>
              <a:avLst/>
              <a:gdLst>
                <a:gd name="connsiteX0" fmla="*/ 0 w 4015946"/>
                <a:gd name="connsiteY0" fmla="*/ 0 h 2572749"/>
                <a:gd name="connsiteX1" fmla="*/ 630194 w 4015946"/>
                <a:gd name="connsiteY1" fmla="*/ 1841157 h 2572749"/>
                <a:gd name="connsiteX2" fmla="*/ 1297459 w 4015946"/>
                <a:gd name="connsiteY2" fmla="*/ 1037968 h 2572749"/>
                <a:gd name="connsiteX3" fmla="*/ 1618735 w 4015946"/>
                <a:gd name="connsiteY3" fmla="*/ 2570206 h 2572749"/>
                <a:gd name="connsiteX4" fmla="*/ 2310713 w 4015946"/>
                <a:gd name="connsiteY4" fmla="*/ 605481 h 2572749"/>
                <a:gd name="connsiteX5" fmla="*/ 1828800 w 4015946"/>
                <a:gd name="connsiteY5" fmla="*/ 778476 h 2572749"/>
                <a:gd name="connsiteX6" fmla="*/ 1915297 w 4015946"/>
                <a:gd name="connsiteY6" fmla="*/ 234779 h 2572749"/>
                <a:gd name="connsiteX7" fmla="*/ 3138616 w 4015946"/>
                <a:gd name="connsiteY7" fmla="*/ 432487 h 2572749"/>
                <a:gd name="connsiteX8" fmla="*/ 3323967 w 4015946"/>
                <a:gd name="connsiteY8" fmla="*/ 1878227 h 2572749"/>
                <a:gd name="connsiteX9" fmla="*/ 4015946 w 4015946"/>
                <a:gd name="connsiteY9" fmla="*/ 12357 h 257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5946" h="2572749">
                  <a:moveTo>
                    <a:pt x="0" y="0"/>
                  </a:moveTo>
                  <a:cubicBezTo>
                    <a:pt x="206975" y="834081"/>
                    <a:pt x="413951" y="1668162"/>
                    <a:pt x="630194" y="1841157"/>
                  </a:cubicBezTo>
                  <a:cubicBezTo>
                    <a:pt x="846437" y="2014152"/>
                    <a:pt x="1132702" y="916460"/>
                    <a:pt x="1297459" y="1037968"/>
                  </a:cubicBezTo>
                  <a:cubicBezTo>
                    <a:pt x="1462216" y="1159476"/>
                    <a:pt x="1449859" y="2642287"/>
                    <a:pt x="1618735" y="2570206"/>
                  </a:cubicBezTo>
                  <a:cubicBezTo>
                    <a:pt x="1787611" y="2498125"/>
                    <a:pt x="2275702" y="904103"/>
                    <a:pt x="2310713" y="605481"/>
                  </a:cubicBezTo>
                  <a:cubicBezTo>
                    <a:pt x="2345724" y="306859"/>
                    <a:pt x="1894703" y="840260"/>
                    <a:pt x="1828800" y="778476"/>
                  </a:cubicBezTo>
                  <a:cubicBezTo>
                    <a:pt x="1762897" y="716692"/>
                    <a:pt x="1696994" y="292444"/>
                    <a:pt x="1915297" y="234779"/>
                  </a:cubicBezTo>
                  <a:cubicBezTo>
                    <a:pt x="2133600" y="177114"/>
                    <a:pt x="2903838" y="158579"/>
                    <a:pt x="3138616" y="432487"/>
                  </a:cubicBezTo>
                  <a:cubicBezTo>
                    <a:pt x="3373394" y="706395"/>
                    <a:pt x="3177745" y="1948249"/>
                    <a:pt x="3323967" y="1878227"/>
                  </a:cubicBezTo>
                  <a:cubicBezTo>
                    <a:pt x="3470189" y="1808205"/>
                    <a:pt x="3743067" y="910281"/>
                    <a:pt x="4015946" y="12357"/>
                  </a:cubicBezTo>
                </a:path>
              </a:pathLst>
            </a:custGeom>
            <a:solidFill>
              <a:srgbClr val="FB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1113B5-EF83-8B4D-A15A-640BD1A84776}"/>
                </a:ext>
              </a:extLst>
            </p:cNvPr>
            <p:cNvSpPr/>
            <p:nvPr/>
          </p:nvSpPr>
          <p:spPr>
            <a:xfrm>
              <a:off x="914400" y="269840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AC4149-3F25-B84F-BAE3-1EDA647205E4}"/>
                </a:ext>
              </a:extLst>
            </p:cNvPr>
            <p:cNvSpPr/>
            <p:nvPr/>
          </p:nvSpPr>
          <p:spPr>
            <a:xfrm>
              <a:off x="1157288" y="3373117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758FB1-2EBF-B145-9194-426060134EF1}"/>
                </a:ext>
              </a:extLst>
            </p:cNvPr>
            <p:cNvSpPr/>
            <p:nvPr/>
          </p:nvSpPr>
          <p:spPr>
            <a:xfrm>
              <a:off x="1552576" y="294128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871068-7D95-7144-9F95-8D22B52C843D}"/>
                </a:ext>
              </a:extLst>
            </p:cNvPr>
            <p:cNvSpPr/>
            <p:nvPr/>
          </p:nvSpPr>
          <p:spPr>
            <a:xfrm>
              <a:off x="2104087" y="321815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32EB5CA-670C-9640-9C87-86F62A60275D}"/>
                </a:ext>
              </a:extLst>
            </p:cNvPr>
            <p:cNvSpPr/>
            <p:nvPr/>
          </p:nvSpPr>
          <p:spPr>
            <a:xfrm>
              <a:off x="1918349" y="270774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148EDE-87E3-784F-9791-B40A24132ED1}"/>
                </a:ext>
              </a:extLst>
            </p:cNvPr>
            <p:cNvSpPr/>
            <p:nvPr/>
          </p:nvSpPr>
          <p:spPr>
            <a:xfrm>
              <a:off x="2161237" y="366435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92DAC1-6D02-8D41-9266-BE5BA677E015}"/>
                </a:ext>
              </a:extLst>
            </p:cNvPr>
            <p:cNvSpPr/>
            <p:nvPr/>
          </p:nvSpPr>
          <p:spPr>
            <a:xfrm>
              <a:off x="1259683" y="390723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7B11C3-2887-874B-82DA-937EFC73F22C}"/>
                </a:ext>
              </a:extLst>
            </p:cNvPr>
            <p:cNvSpPr/>
            <p:nvPr/>
          </p:nvSpPr>
          <p:spPr>
            <a:xfrm>
              <a:off x="2225531" y="4435479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6718EE-FC2A-804C-B422-D1CA2EDF97D6}"/>
                </a:ext>
              </a:extLst>
            </p:cNvPr>
            <p:cNvSpPr/>
            <p:nvPr/>
          </p:nvSpPr>
          <p:spPr>
            <a:xfrm>
              <a:off x="2553794" y="325167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EB35E1-F33B-8941-A485-D9CD93D1A33A}"/>
                </a:ext>
              </a:extLst>
            </p:cNvPr>
            <p:cNvSpPr/>
            <p:nvPr/>
          </p:nvSpPr>
          <p:spPr>
            <a:xfrm>
              <a:off x="2282683" y="3820804"/>
              <a:ext cx="416583" cy="416583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B65096-DD57-BB46-9E6B-42D788799FD6}"/>
                </a:ext>
              </a:extLst>
            </p:cNvPr>
            <p:cNvSpPr/>
            <p:nvPr/>
          </p:nvSpPr>
          <p:spPr>
            <a:xfrm>
              <a:off x="3985921" y="381500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A028BA-696A-D14B-A114-10245B1AFC98}"/>
                </a:ext>
              </a:extLst>
            </p:cNvPr>
            <p:cNvSpPr/>
            <p:nvPr/>
          </p:nvSpPr>
          <p:spPr>
            <a:xfrm>
              <a:off x="4119818" y="3450215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E3DEF6-19FE-4147-925F-FA546E6E5DFB}"/>
                </a:ext>
              </a:extLst>
            </p:cNvPr>
            <p:cNvSpPr/>
            <p:nvPr/>
          </p:nvSpPr>
          <p:spPr>
            <a:xfrm>
              <a:off x="3999338" y="311865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E7FDE90-C716-1C40-8914-93C122CEE219}"/>
                </a:ext>
              </a:extLst>
            </p:cNvPr>
            <p:cNvSpPr/>
            <p:nvPr/>
          </p:nvSpPr>
          <p:spPr>
            <a:xfrm>
              <a:off x="4119818" y="267217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085F22-C7E6-4C46-8848-E24A390AD900}"/>
                </a:ext>
              </a:extLst>
            </p:cNvPr>
            <p:cNvSpPr/>
            <p:nvPr/>
          </p:nvSpPr>
          <p:spPr>
            <a:xfrm>
              <a:off x="3743033" y="2573294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92AEFD0E-86EC-5B41-B5F8-A11803B6A9E1}"/>
                </a:ext>
              </a:extLst>
            </p:cNvPr>
            <p:cNvSpPr/>
            <p:nvPr/>
          </p:nvSpPr>
          <p:spPr>
            <a:xfrm>
              <a:off x="2517103" y="281047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AF63148-2318-E841-BA10-09C883185B8A}"/>
                </a:ext>
              </a:extLst>
            </p:cNvPr>
            <p:cNvSpPr/>
            <p:nvPr/>
          </p:nvSpPr>
          <p:spPr>
            <a:xfrm>
              <a:off x="3357494" y="286147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3DC7744-DD50-4A44-8AB5-64FE542AF800}"/>
                </a:ext>
              </a:extLst>
            </p:cNvPr>
            <p:cNvSpPr/>
            <p:nvPr/>
          </p:nvSpPr>
          <p:spPr>
            <a:xfrm>
              <a:off x="1740560" y="389295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BB5E8838-F0C9-E846-91CC-1E0128C3A2EB}"/>
                </a:ext>
              </a:extLst>
            </p:cNvPr>
            <p:cNvSpPr/>
            <p:nvPr/>
          </p:nvSpPr>
          <p:spPr>
            <a:xfrm>
              <a:off x="2998497" y="3205986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C071177-2F0A-E44A-80E7-4C3B7FE39595}"/>
                </a:ext>
              </a:extLst>
            </p:cNvPr>
            <p:cNvSpPr/>
            <p:nvPr/>
          </p:nvSpPr>
          <p:spPr>
            <a:xfrm>
              <a:off x="2886028" y="375490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3714075-7A83-E240-B7F3-50187588F495}"/>
                </a:ext>
              </a:extLst>
            </p:cNvPr>
            <p:cNvSpPr/>
            <p:nvPr/>
          </p:nvSpPr>
          <p:spPr>
            <a:xfrm>
              <a:off x="3554328" y="3602109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D4EA824-6A0D-BF40-888A-099B0F4EDB72}"/>
                </a:ext>
              </a:extLst>
            </p:cNvPr>
            <p:cNvSpPr/>
            <p:nvPr/>
          </p:nvSpPr>
          <p:spPr>
            <a:xfrm>
              <a:off x="2771316" y="434949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AD3D7E7-7E34-1449-AB70-D1AED68F6BEF}"/>
                </a:ext>
              </a:extLst>
            </p:cNvPr>
            <p:cNvSpPr/>
            <p:nvPr/>
          </p:nvSpPr>
          <p:spPr>
            <a:xfrm>
              <a:off x="1695880" y="4349493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40DBF64-7D1A-5D4C-9593-5A645DADB5C3}"/>
                </a:ext>
              </a:extLst>
            </p:cNvPr>
            <p:cNvSpPr/>
            <p:nvPr/>
          </p:nvSpPr>
          <p:spPr>
            <a:xfrm>
              <a:off x="2539507" y="481549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905F92A-F973-F24A-85D0-562A892C05D3}"/>
                </a:ext>
              </a:extLst>
            </p:cNvPr>
            <p:cNvSpPr/>
            <p:nvPr/>
          </p:nvSpPr>
          <p:spPr>
            <a:xfrm>
              <a:off x="770508" y="40923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9455464-FD2F-B84D-8D30-D356B2FE5DB0}"/>
                </a:ext>
              </a:extLst>
            </p:cNvPr>
            <p:cNvSpPr/>
            <p:nvPr/>
          </p:nvSpPr>
          <p:spPr>
            <a:xfrm>
              <a:off x="1233194" y="44780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4FCB8F8-C1A0-0B4C-ADF1-11BD00BC6E3E}"/>
                </a:ext>
              </a:extLst>
            </p:cNvPr>
            <p:cNvSpPr/>
            <p:nvPr/>
          </p:nvSpPr>
          <p:spPr>
            <a:xfrm>
              <a:off x="3452132" y="430689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ECFD34-F955-AA45-B6A5-A14EE3265745}"/>
                </a:ext>
              </a:extLst>
            </p:cNvPr>
            <p:cNvSpPr/>
            <p:nvPr/>
          </p:nvSpPr>
          <p:spPr>
            <a:xfrm>
              <a:off x="4228809" y="433270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AD5EF53-D80D-1E45-8BFD-1E215BDBC500}"/>
                </a:ext>
              </a:extLst>
            </p:cNvPr>
            <p:cNvSpPr/>
            <p:nvPr/>
          </p:nvSpPr>
          <p:spPr>
            <a:xfrm>
              <a:off x="3804933" y="46095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F297CFE-03F1-3243-B2A0-461C9AD99D6F}"/>
                </a:ext>
              </a:extLst>
            </p:cNvPr>
            <p:cNvSpPr/>
            <p:nvPr/>
          </p:nvSpPr>
          <p:spPr>
            <a:xfrm>
              <a:off x="1630809" y="493271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0D26888-DA97-BA4C-B6E1-1A9F824F2649}"/>
                </a:ext>
              </a:extLst>
            </p:cNvPr>
            <p:cNvSpPr/>
            <p:nvPr/>
          </p:nvSpPr>
          <p:spPr>
            <a:xfrm>
              <a:off x="3168552" y="48598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C793945-BDE1-9E4E-9944-B2121F1E9462}"/>
              </a:ext>
            </a:extLst>
          </p:cNvPr>
          <p:cNvGrpSpPr/>
          <p:nvPr/>
        </p:nvGrpSpPr>
        <p:grpSpPr>
          <a:xfrm>
            <a:off x="6014882" y="350170"/>
            <a:ext cx="2514600" cy="1256933"/>
            <a:chOff x="9572625" y="2893193"/>
            <a:chExt cx="2514600" cy="1256933"/>
          </a:xfrm>
        </p:grpSpPr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9910A7EF-0C7E-2740-8354-4774A5ADA454}"/>
                </a:ext>
              </a:extLst>
            </p:cNvPr>
            <p:cNvSpPr/>
            <p:nvPr/>
          </p:nvSpPr>
          <p:spPr>
            <a:xfrm>
              <a:off x="9572625" y="2893193"/>
              <a:ext cx="2514600" cy="1256933"/>
            </a:xfrm>
            <a:prstGeom prst="roundRect">
              <a:avLst>
                <a:gd name="adj" fmla="val 79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AB1AFD0-86E4-CC47-837C-9930494C011D}"/>
                </a:ext>
              </a:extLst>
            </p:cNvPr>
            <p:cNvSpPr/>
            <p:nvPr/>
          </p:nvSpPr>
          <p:spPr>
            <a:xfrm>
              <a:off x="9819653" y="315711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BCDC1BF8-2DA4-A94E-B976-BDCC3C4BEF71}"/>
                </a:ext>
              </a:extLst>
            </p:cNvPr>
            <p:cNvSpPr/>
            <p:nvPr/>
          </p:nvSpPr>
          <p:spPr>
            <a:xfrm>
              <a:off x="9812509" y="363382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D72A255-FBA8-2846-93D4-ACF77737552D}"/>
                </a:ext>
              </a:extLst>
            </p:cNvPr>
            <p:cNvSpPr txBox="1"/>
            <p:nvPr/>
          </p:nvSpPr>
          <p:spPr>
            <a:xfrm>
              <a:off x="10146422" y="30724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218ADB3-51D4-3B47-8357-BF0A43C257A4}"/>
                </a:ext>
              </a:extLst>
            </p:cNvPr>
            <p:cNvSpPr txBox="1"/>
            <p:nvPr/>
          </p:nvSpPr>
          <p:spPr>
            <a:xfrm>
              <a:off x="10198932" y="35777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2</a:t>
              </a:r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6FFB0208-4C3D-6246-80BE-24B4B6D87579}"/>
              </a:ext>
            </a:extLst>
          </p:cNvPr>
          <p:cNvSpPr txBox="1"/>
          <p:nvPr/>
        </p:nvSpPr>
        <p:spPr>
          <a:xfrm>
            <a:off x="6670386" y="5586165"/>
            <a:ext cx="403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2 </a:t>
            </a:r>
            <a:r>
              <a:rPr lang="en-US" dirty="0"/>
              <a:t>We decide for one data point we want to inspect further</a:t>
            </a:r>
          </a:p>
        </p:txBody>
      </p:sp>
    </p:spTree>
    <p:extLst>
      <p:ext uri="{BB962C8B-B14F-4D97-AF65-F5344CB8AC3E}">
        <p14:creationId xmlns:p14="http://schemas.microsoft.com/office/powerpoint/2010/main" val="299280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B0E9E17C-6462-2E49-8EFE-BBC76CDD6717}"/>
              </a:ext>
            </a:extLst>
          </p:cNvPr>
          <p:cNvSpPr txBox="1"/>
          <p:nvPr/>
        </p:nvSpPr>
        <p:spPr>
          <a:xfrm>
            <a:off x="1590910" y="5586165"/>
            <a:ext cx="403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3 </a:t>
            </a:r>
            <a:r>
              <a:rPr lang="en-US" dirty="0"/>
              <a:t>Sampling around this datapoint. For every new datapoint we can compute the distance by a similarity kernel.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2D5AEE-44C8-BD4A-93E9-B5B6A4B710E9}"/>
              </a:ext>
            </a:extLst>
          </p:cNvPr>
          <p:cNvGrpSpPr/>
          <p:nvPr/>
        </p:nvGrpSpPr>
        <p:grpSpPr>
          <a:xfrm>
            <a:off x="6555453" y="2503066"/>
            <a:ext cx="4028303" cy="2866768"/>
            <a:chOff x="667265" y="2471351"/>
            <a:chExt cx="4028303" cy="2866768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F88BC361-1D63-5A43-94A4-4FE973E6BC80}"/>
                </a:ext>
              </a:extLst>
            </p:cNvPr>
            <p:cNvSpPr/>
            <p:nvPr/>
          </p:nvSpPr>
          <p:spPr>
            <a:xfrm>
              <a:off x="667265" y="2483708"/>
              <a:ext cx="4028303" cy="28544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730C8871-F7E5-BD4D-BED4-5EB94EC589A9}"/>
                </a:ext>
              </a:extLst>
            </p:cNvPr>
            <p:cNvSpPr/>
            <p:nvPr/>
          </p:nvSpPr>
          <p:spPr>
            <a:xfrm>
              <a:off x="667265" y="2471351"/>
              <a:ext cx="4015946" cy="2572749"/>
            </a:xfrm>
            <a:custGeom>
              <a:avLst/>
              <a:gdLst>
                <a:gd name="connsiteX0" fmla="*/ 0 w 4015946"/>
                <a:gd name="connsiteY0" fmla="*/ 0 h 2572749"/>
                <a:gd name="connsiteX1" fmla="*/ 630194 w 4015946"/>
                <a:gd name="connsiteY1" fmla="*/ 1841157 h 2572749"/>
                <a:gd name="connsiteX2" fmla="*/ 1297459 w 4015946"/>
                <a:gd name="connsiteY2" fmla="*/ 1037968 h 2572749"/>
                <a:gd name="connsiteX3" fmla="*/ 1618735 w 4015946"/>
                <a:gd name="connsiteY3" fmla="*/ 2570206 h 2572749"/>
                <a:gd name="connsiteX4" fmla="*/ 2310713 w 4015946"/>
                <a:gd name="connsiteY4" fmla="*/ 605481 h 2572749"/>
                <a:gd name="connsiteX5" fmla="*/ 1828800 w 4015946"/>
                <a:gd name="connsiteY5" fmla="*/ 778476 h 2572749"/>
                <a:gd name="connsiteX6" fmla="*/ 1915297 w 4015946"/>
                <a:gd name="connsiteY6" fmla="*/ 234779 h 2572749"/>
                <a:gd name="connsiteX7" fmla="*/ 3138616 w 4015946"/>
                <a:gd name="connsiteY7" fmla="*/ 432487 h 2572749"/>
                <a:gd name="connsiteX8" fmla="*/ 3323967 w 4015946"/>
                <a:gd name="connsiteY8" fmla="*/ 1878227 h 2572749"/>
                <a:gd name="connsiteX9" fmla="*/ 4015946 w 4015946"/>
                <a:gd name="connsiteY9" fmla="*/ 12357 h 257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5946" h="2572749">
                  <a:moveTo>
                    <a:pt x="0" y="0"/>
                  </a:moveTo>
                  <a:cubicBezTo>
                    <a:pt x="206975" y="834081"/>
                    <a:pt x="413951" y="1668162"/>
                    <a:pt x="630194" y="1841157"/>
                  </a:cubicBezTo>
                  <a:cubicBezTo>
                    <a:pt x="846437" y="2014152"/>
                    <a:pt x="1132702" y="916460"/>
                    <a:pt x="1297459" y="1037968"/>
                  </a:cubicBezTo>
                  <a:cubicBezTo>
                    <a:pt x="1462216" y="1159476"/>
                    <a:pt x="1449859" y="2642287"/>
                    <a:pt x="1618735" y="2570206"/>
                  </a:cubicBezTo>
                  <a:cubicBezTo>
                    <a:pt x="1787611" y="2498125"/>
                    <a:pt x="2275702" y="904103"/>
                    <a:pt x="2310713" y="605481"/>
                  </a:cubicBezTo>
                  <a:cubicBezTo>
                    <a:pt x="2345724" y="306859"/>
                    <a:pt x="1894703" y="840260"/>
                    <a:pt x="1828800" y="778476"/>
                  </a:cubicBezTo>
                  <a:cubicBezTo>
                    <a:pt x="1762897" y="716692"/>
                    <a:pt x="1696994" y="292444"/>
                    <a:pt x="1915297" y="234779"/>
                  </a:cubicBezTo>
                  <a:cubicBezTo>
                    <a:pt x="2133600" y="177114"/>
                    <a:pt x="2903838" y="158579"/>
                    <a:pt x="3138616" y="432487"/>
                  </a:cubicBezTo>
                  <a:cubicBezTo>
                    <a:pt x="3373394" y="706395"/>
                    <a:pt x="3177745" y="1948249"/>
                    <a:pt x="3323967" y="1878227"/>
                  </a:cubicBezTo>
                  <a:cubicBezTo>
                    <a:pt x="3470189" y="1808205"/>
                    <a:pt x="3743067" y="910281"/>
                    <a:pt x="4015946" y="12357"/>
                  </a:cubicBezTo>
                </a:path>
              </a:pathLst>
            </a:custGeom>
            <a:solidFill>
              <a:srgbClr val="FBD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1113B5-EF83-8B4D-A15A-640BD1A84776}"/>
                </a:ext>
              </a:extLst>
            </p:cNvPr>
            <p:cNvSpPr/>
            <p:nvPr/>
          </p:nvSpPr>
          <p:spPr>
            <a:xfrm>
              <a:off x="914400" y="269840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AC4149-3F25-B84F-BAE3-1EDA647205E4}"/>
                </a:ext>
              </a:extLst>
            </p:cNvPr>
            <p:cNvSpPr/>
            <p:nvPr/>
          </p:nvSpPr>
          <p:spPr>
            <a:xfrm>
              <a:off x="1157288" y="3373117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758FB1-2EBF-B145-9194-426060134EF1}"/>
                </a:ext>
              </a:extLst>
            </p:cNvPr>
            <p:cNvSpPr/>
            <p:nvPr/>
          </p:nvSpPr>
          <p:spPr>
            <a:xfrm>
              <a:off x="1552576" y="294128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A871068-7D95-7144-9F95-8D22B52C843D}"/>
                </a:ext>
              </a:extLst>
            </p:cNvPr>
            <p:cNvSpPr/>
            <p:nvPr/>
          </p:nvSpPr>
          <p:spPr>
            <a:xfrm>
              <a:off x="2104087" y="321815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32EB5CA-670C-9640-9C87-86F62A60275D}"/>
                </a:ext>
              </a:extLst>
            </p:cNvPr>
            <p:cNvSpPr/>
            <p:nvPr/>
          </p:nvSpPr>
          <p:spPr>
            <a:xfrm>
              <a:off x="1918349" y="2707741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B148EDE-87E3-784F-9791-B40A24132ED1}"/>
                </a:ext>
              </a:extLst>
            </p:cNvPr>
            <p:cNvSpPr/>
            <p:nvPr/>
          </p:nvSpPr>
          <p:spPr>
            <a:xfrm>
              <a:off x="2161237" y="3664350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92DAC1-6D02-8D41-9266-BE5BA677E015}"/>
                </a:ext>
              </a:extLst>
            </p:cNvPr>
            <p:cNvSpPr/>
            <p:nvPr/>
          </p:nvSpPr>
          <p:spPr>
            <a:xfrm>
              <a:off x="1259683" y="3907238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47B11C3-2887-874B-82DA-937EFC73F22C}"/>
                </a:ext>
              </a:extLst>
            </p:cNvPr>
            <p:cNvSpPr/>
            <p:nvPr/>
          </p:nvSpPr>
          <p:spPr>
            <a:xfrm>
              <a:off x="2225531" y="4435479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66718EE-FC2A-804C-B422-D1CA2EDF97D6}"/>
                </a:ext>
              </a:extLst>
            </p:cNvPr>
            <p:cNvSpPr/>
            <p:nvPr/>
          </p:nvSpPr>
          <p:spPr>
            <a:xfrm>
              <a:off x="2553794" y="325167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AEB35E1-F33B-8941-A485-D9CD93D1A33A}"/>
                </a:ext>
              </a:extLst>
            </p:cNvPr>
            <p:cNvSpPr/>
            <p:nvPr/>
          </p:nvSpPr>
          <p:spPr>
            <a:xfrm>
              <a:off x="2282683" y="3820804"/>
              <a:ext cx="416583" cy="416583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3B65096-DD57-BB46-9E6B-42D788799FD6}"/>
                </a:ext>
              </a:extLst>
            </p:cNvPr>
            <p:cNvSpPr/>
            <p:nvPr/>
          </p:nvSpPr>
          <p:spPr>
            <a:xfrm>
              <a:off x="3985921" y="381500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0A028BA-696A-D14B-A114-10245B1AFC98}"/>
                </a:ext>
              </a:extLst>
            </p:cNvPr>
            <p:cNvSpPr/>
            <p:nvPr/>
          </p:nvSpPr>
          <p:spPr>
            <a:xfrm>
              <a:off x="4119818" y="3450215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E3DEF6-19FE-4147-925F-FA546E6E5DFB}"/>
                </a:ext>
              </a:extLst>
            </p:cNvPr>
            <p:cNvSpPr/>
            <p:nvPr/>
          </p:nvSpPr>
          <p:spPr>
            <a:xfrm>
              <a:off x="3999338" y="3118653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E7FDE90-C716-1C40-8914-93C122CEE219}"/>
                </a:ext>
              </a:extLst>
            </p:cNvPr>
            <p:cNvSpPr/>
            <p:nvPr/>
          </p:nvSpPr>
          <p:spPr>
            <a:xfrm>
              <a:off x="4119818" y="2672176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085F22-C7E6-4C46-8848-E24A390AD900}"/>
                </a:ext>
              </a:extLst>
            </p:cNvPr>
            <p:cNvSpPr/>
            <p:nvPr/>
          </p:nvSpPr>
          <p:spPr>
            <a:xfrm>
              <a:off x="3743033" y="2573294"/>
              <a:ext cx="242888" cy="242888"/>
            </a:xfrm>
            <a:prstGeom prst="ellipse">
              <a:avLst/>
            </a:prstGeom>
            <a:solidFill>
              <a:srgbClr val="F7A4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92AEFD0E-86EC-5B41-B5F8-A11803B6A9E1}"/>
                </a:ext>
              </a:extLst>
            </p:cNvPr>
            <p:cNvSpPr/>
            <p:nvPr/>
          </p:nvSpPr>
          <p:spPr>
            <a:xfrm>
              <a:off x="2517103" y="281047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BAF63148-2318-E841-BA10-09C883185B8A}"/>
                </a:ext>
              </a:extLst>
            </p:cNvPr>
            <p:cNvSpPr/>
            <p:nvPr/>
          </p:nvSpPr>
          <p:spPr>
            <a:xfrm>
              <a:off x="3357494" y="286147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D3DC7744-DD50-4A44-8AB5-64FE542AF800}"/>
                </a:ext>
              </a:extLst>
            </p:cNvPr>
            <p:cNvSpPr/>
            <p:nvPr/>
          </p:nvSpPr>
          <p:spPr>
            <a:xfrm>
              <a:off x="1740560" y="389295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BB5E8838-F0C9-E846-91CC-1E0128C3A2EB}"/>
                </a:ext>
              </a:extLst>
            </p:cNvPr>
            <p:cNvSpPr/>
            <p:nvPr/>
          </p:nvSpPr>
          <p:spPr>
            <a:xfrm>
              <a:off x="2998497" y="3205986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BC071177-2F0A-E44A-80E7-4C3B7FE39595}"/>
                </a:ext>
              </a:extLst>
            </p:cNvPr>
            <p:cNvSpPr/>
            <p:nvPr/>
          </p:nvSpPr>
          <p:spPr>
            <a:xfrm>
              <a:off x="2886028" y="375490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43714075-7A83-E240-B7F3-50187588F495}"/>
                </a:ext>
              </a:extLst>
            </p:cNvPr>
            <p:cNvSpPr/>
            <p:nvPr/>
          </p:nvSpPr>
          <p:spPr>
            <a:xfrm>
              <a:off x="3554328" y="3602109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8D4EA824-6A0D-BF40-888A-099B0F4EDB72}"/>
                </a:ext>
              </a:extLst>
            </p:cNvPr>
            <p:cNvSpPr/>
            <p:nvPr/>
          </p:nvSpPr>
          <p:spPr>
            <a:xfrm>
              <a:off x="2771316" y="434949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6AD3D7E7-7E34-1449-AB70-D1AED68F6BEF}"/>
                </a:ext>
              </a:extLst>
            </p:cNvPr>
            <p:cNvSpPr/>
            <p:nvPr/>
          </p:nvSpPr>
          <p:spPr>
            <a:xfrm>
              <a:off x="1695880" y="4349493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B40DBF64-7D1A-5D4C-9593-5A645DADB5C3}"/>
                </a:ext>
              </a:extLst>
            </p:cNvPr>
            <p:cNvSpPr/>
            <p:nvPr/>
          </p:nvSpPr>
          <p:spPr>
            <a:xfrm>
              <a:off x="2539507" y="4815495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8905F92A-F973-F24A-85D0-562A892C05D3}"/>
                </a:ext>
              </a:extLst>
            </p:cNvPr>
            <p:cNvSpPr/>
            <p:nvPr/>
          </p:nvSpPr>
          <p:spPr>
            <a:xfrm>
              <a:off x="770508" y="40923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49455464-FD2F-B84D-8D30-D356B2FE5DB0}"/>
                </a:ext>
              </a:extLst>
            </p:cNvPr>
            <p:cNvSpPr/>
            <p:nvPr/>
          </p:nvSpPr>
          <p:spPr>
            <a:xfrm>
              <a:off x="1233194" y="44780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D4FCB8F8-C1A0-0B4C-ADF1-11BD00BC6E3E}"/>
                </a:ext>
              </a:extLst>
            </p:cNvPr>
            <p:cNvSpPr/>
            <p:nvPr/>
          </p:nvSpPr>
          <p:spPr>
            <a:xfrm>
              <a:off x="3452132" y="430689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ECFD34-F955-AA45-B6A5-A14EE3265745}"/>
                </a:ext>
              </a:extLst>
            </p:cNvPr>
            <p:cNvSpPr/>
            <p:nvPr/>
          </p:nvSpPr>
          <p:spPr>
            <a:xfrm>
              <a:off x="4228809" y="4332704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9AD5EF53-D80D-1E45-8BFD-1E215BDBC500}"/>
                </a:ext>
              </a:extLst>
            </p:cNvPr>
            <p:cNvSpPr/>
            <p:nvPr/>
          </p:nvSpPr>
          <p:spPr>
            <a:xfrm>
              <a:off x="3804933" y="4609580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5F297CFE-03F1-3243-B2A0-461C9AD99D6F}"/>
                </a:ext>
              </a:extLst>
            </p:cNvPr>
            <p:cNvSpPr/>
            <p:nvPr/>
          </p:nvSpPr>
          <p:spPr>
            <a:xfrm>
              <a:off x="1630809" y="4932711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70D26888-DA97-BA4C-B6E1-1A9F824F2649}"/>
                </a:ext>
              </a:extLst>
            </p:cNvPr>
            <p:cNvSpPr/>
            <p:nvPr/>
          </p:nvSpPr>
          <p:spPr>
            <a:xfrm>
              <a:off x="3168552" y="4859818"/>
              <a:ext cx="257175" cy="25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C793945-BDE1-9E4E-9944-B2121F1E9462}"/>
              </a:ext>
            </a:extLst>
          </p:cNvPr>
          <p:cNvGrpSpPr/>
          <p:nvPr/>
        </p:nvGrpSpPr>
        <p:grpSpPr>
          <a:xfrm>
            <a:off x="6014882" y="350170"/>
            <a:ext cx="2514600" cy="1256933"/>
            <a:chOff x="9572625" y="2893193"/>
            <a:chExt cx="2514600" cy="1256933"/>
          </a:xfrm>
        </p:grpSpPr>
        <p:sp>
          <p:nvSpPr>
            <p:cNvPr id="84" name="Abgerundetes Rechteck 83">
              <a:extLst>
                <a:ext uri="{FF2B5EF4-FFF2-40B4-BE49-F238E27FC236}">
                  <a16:creationId xmlns:a16="http://schemas.microsoft.com/office/drawing/2014/main" id="{9910A7EF-0C7E-2740-8354-4774A5ADA454}"/>
                </a:ext>
              </a:extLst>
            </p:cNvPr>
            <p:cNvSpPr/>
            <p:nvPr/>
          </p:nvSpPr>
          <p:spPr>
            <a:xfrm>
              <a:off x="9572625" y="2893193"/>
              <a:ext cx="2514600" cy="1256933"/>
            </a:xfrm>
            <a:prstGeom prst="roundRect">
              <a:avLst>
                <a:gd name="adj" fmla="val 795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706330" sx="104000" sy="104000" algn="ctr" rotWithShape="0">
                <a:prstClr val="black">
                  <a:alpha val="28397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AB1AFD0-86E4-CC47-837C-9930494C011D}"/>
                </a:ext>
              </a:extLst>
            </p:cNvPr>
            <p:cNvSpPr/>
            <p:nvPr/>
          </p:nvSpPr>
          <p:spPr>
            <a:xfrm>
              <a:off x="9819653" y="3157119"/>
              <a:ext cx="242888" cy="242888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BCDC1BF8-2DA4-A94E-B976-BDCC3C4BEF71}"/>
                </a:ext>
              </a:extLst>
            </p:cNvPr>
            <p:cNvSpPr/>
            <p:nvPr/>
          </p:nvSpPr>
          <p:spPr>
            <a:xfrm>
              <a:off x="9812509" y="3633823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6D72A255-FBA8-2846-93D4-ACF77737552D}"/>
                </a:ext>
              </a:extLst>
            </p:cNvPr>
            <p:cNvSpPr txBox="1"/>
            <p:nvPr/>
          </p:nvSpPr>
          <p:spPr>
            <a:xfrm>
              <a:off x="10146422" y="30724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218ADB3-51D4-3B47-8357-BF0A43C257A4}"/>
                </a:ext>
              </a:extLst>
            </p:cNvPr>
            <p:cNvSpPr txBox="1"/>
            <p:nvPr/>
          </p:nvSpPr>
          <p:spPr>
            <a:xfrm>
              <a:off x="10198932" y="3577744"/>
              <a:ext cx="1734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 of class 2</a:t>
              </a:r>
            </a:p>
          </p:txBody>
        </p:sp>
      </p:grpSp>
      <p:sp>
        <p:nvSpPr>
          <p:cNvPr id="88" name="Textfeld 87">
            <a:extLst>
              <a:ext uri="{FF2B5EF4-FFF2-40B4-BE49-F238E27FC236}">
                <a16:creationId xmlns:a16="http://schemas.microsoft.com/office/drawing/2014/main" id="{6FFB0208-4C3D-6246-80BE-24B4B6D87579}"/>
              </a:ext>
            </a:extLst>
          </p:cNvPr>
          <p:cNvSpPr txBox="1"/>
          <p:nvPr/>
        </p:nvSpPr>
        <p:spPr>
          <a:xfrm>
            <a:off x="6670386" y="5586165"/>
            <a:ext cx="403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Step 4 </a:t>
            </a:r>
            <a:r>
              <a:rPr lang="en-US" dirty="0"/>
              <a:t>With the new points we can do regression to find a locally fitting decision function.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7EB244C-5142-BC49-8AC6-ABF6ADAA86E5}"/>
              </a:ext>
            </a:extLst>
          </p:cNvPr>
          <p:cNvGrpSpPr/>
          <p:nvPr/>
        </p:nvGrpSpPr>
        <p:grpSpPr>
          <a:xfrm>
            <a:off x="1609629" y="2505569"/>
            <a:ext cx="4028303" cy="2866768"/>
            <a:chOff x="1609629" y="2505569"/>
            <a:chExt cx="4028303" cy="2866768"/>
          </a:xfrm>
        </p:grpSpPr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26E03C6C-3413-AC40-BE70-C2B9714C263E}"/>
                </a:ext>
              </a:extLst>
            </p:cNvPr>
            <p:cNvGrpSpPr/>
            <p:nvPr/>
          </p:nvGrpSpPr>
          <p:grpSpPr>
            <a:xfrm>
              <a:off x="1609629" y="2505569"/>
              <a:ext cx="4028303" cy="2866768"/>
              <a:chOff x="667265" y="2471351"/>
              <a:chExt cx="4028303" cy="2866768"/>
            </a:xfrm>
          </p:grpSpPr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B31A8AF0-911D-8B4C-BE9C-7D0DF1DBF4B3}"/>
                  </a:ext>
                </a:extLst>
              </p:cNvPr>
              <p:cNvSpPr/>
              <p:nvPr/>
            </p:nvSpPr>
            <p:spPr>
              <a:xfrm>
                <a:off x="667265" y="2483708"/>
                <a:ext cx="4028303" cy="28544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706330" sx="104000" sy="104000" algn="ctr" rotWithShape="0">
                  <a:prstClr val="black">
                    <a:alpha val="28397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ihandform 88">
                <a:extLst>
                  <a:ext uri="{FF2B5EF4-FFF2-40B4-BE49-F238E27FC236}">
                    <a16:creationId xmlns:a16="http://schemas.microsoft.com/office/drawing/2014/main" id="{E2816BEF-8557-CD41-B043-681355310673}"/>
                  </a:ext>
                </a:extLst>
              </p:cNvPr>
              <p:cNvSpPr/>
              <p:nvPr/>
            </p:nvSpPr>
            <p:spPr>
              <a:xfrm>
                <a:off x="667265" y="2471351"/>
                <a:ext cx="4015946" cy="2572749"/>
              </a:xfrm>
              <a:custGeom>
                <a:avLst/>
                <a:gdLst>
                  <a:gd name="connsiteX0" fmla="*/ 0 w 4015946"/>
                  <a:gd name="connsiteY0" fmla="*/ 0 h 2572749"/>
                  <a:gd name="connsiteX1" fmla="*/ 630194 w 4015946"/>
                  <a:gd name="connsiteY1" fmla="*/ 1841157 h 2572749"/>
                  <a:gd name="connsiteX2" fmla="*/ 1297459 w 4015946"/>
                  <a:gd name="connsiteY2" fmla="*/ 1037968 h 2572749"/>
                  <a:gd name="connsiteX3" fmla="*/ 1618735 w 4015946"/>
                  <a:gd name="connsiteY3" fmla="*/ 2570206 h 2572749"/>
                  <a:gd name="connsiteX4" fmla="*/ 2310713 w 4015946"/>
                  <a:gd name="connsiteY4" fmla="*/ 605481 h 2572749"/>
                  <a:gd name="connsiteX5" fmla="*/ 1828800 w 4015946"/>
                  <a:gd name="connsiteY5" fmla="*/ 778476 h 2572749"/>
                  <a:gd name="connsiteX6" fmla="*/ 1915297 w 4015946"/>
                  <a:gd name="connsiteY6" fmla="*/ 234779 h 2572749"/>
                  <a:gd name="connsiteX7" fmla="*/ 3138616 w 4015946"/>
                  <a:gd name="connsiteY7" fmla="*/ 432487 h 2572749"/>
                  <a:gd name="connsiteX8" fmla="*/ 3323967 w 4015946"/>
                  <a:gd name="connsiteY8" fmla="*/ 1878227 h 2572749"/>
                  <a:gd name="connsiteX9" fmla="*/ 4015946 w 4015946"/>
                  <a:gd name="connsiteY9" fmla="*/ 12357 h 257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5946" h="2572749">
                    <a:moveTo>
                      <a:pt x="0" y="0"/>
                    </a:moveTo>
                    <a:cubicBezTo>
                      <a:pt x="206975" y="834081"/>
                      <a:pt x="413951" y="1668162"/>
                      <a:pt x="630194" y="1841157"/>
                    </a:cubicBezTo>
                    <a:cubicBezTo>
                      <a:pt x="846437" y="2014152"/>
                      <a:pt x="1132702" y="916460"/>
                      <a:pt x="1297459" y="1037968"/>
                    </a:cubicBezTo>
                    <a:cubicBezTo>
                      <a:pt x="1462216" y="1159476"/>
                      <a:pt x="1449859" y="2642287"/>
                      <a:pt x="1618735" y="2570206"/>
                    </a:cubicBezTo>
                    <a:cubicBezTo>
                      <a:pt x="1787611" y="2498125"/>
                      <a:pt x="2275702" y="904103"/>
                      <a:pt x="2310713" y="605481"/>
                    </a:cubicBezTo>
                    <a:cubicBezTo>
                      <a:pt x="2345724" y="306859"/>
                      <a:pt x="1894703" y="840260"/>
                      <a:pt x="1828800" y="778476"/>
                    </a:cubicBezTo>
                    <a:cubicBezTo>
                      <a:pt x="1762897" y="716692"/>
                      <a:pt x="1696994" y="292444"/>
                      <a:pt x="1915297" y="234779"/>
                    </a:cubicBezTo>
                    <a:cubicBezTo>
                      <a:pt x="2133600" y="177114"/>
                      <a:pt x="2903838" y="158579"/>
                      <a:pt x="3138616" y="432487"/>
                    </a:cubicBezTo>
                    <a:cubicBezTo>
                      <a:pt x="3373394" y="706395"/>
                      <a:pt x="3177745" y="1948249"/>
                      <a:pt x="3323967" y="1878227"/>
                    </a:cubicBezTo>
                    <a:cubicBezTo>
                      <a:pt x="3470189" y="1808205"/>
                      <a:pt x="3743067" y="910281"/>
                      <a:pt x="4015946" y="12357"/>
                    </a:cubicBezTo>
                  </a:path>
                </a:pathLst>
              </a:custGeom>
              <a:solidFill>
                <a:srgbClr val="FBD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D86D548-2A72-054D-BF26-1E0CBBA4B437}"/>
                  </a:ext>
                </a:extLst>
              </p:cNvPr>
              <p:cNvSpPr/>
              <p:nvPr/>
            </p:nvSpPr>
            <p:spPr>
              <a:xfrm>
                <a:off x="914400" y="269840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CB271E3-A872-4A42-87F4-F06B9B92E95C}"/>
                  </a:ext>
                </a:extLst>
              </p:cNvPr>
              <p:cNvSpPr/>
              <p:nvPr/>
            </p:nvSpPr>
            <p:spPr>
              <a:xfrm>
                <a:off x="1157288" y="3373117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9C5E734-698C-E946-9C50-2066274EBBD2}"/>
                  </a:ext>
                </a:extLst>
              </p:cNvPr>
              <p:cNvSpPr/>
              <p:nvPr/>
            </p:nvSpPr>
            <p:spPr>
              <a:xfrm>
                <a:off x="1552576" y="294128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5D53656-8B19-274B-8F54-8489FFD0366A}"/>
                  </a:ext>
                </a:extLst>
              </p:cNvPr>
              <p:cNvSpPr/>
              <p:nvPr/>
            </p:nvSpPr>
            <p:spPr>
              <a:xfrm>
                <a:off x="2104087" y="321815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A54407A-C42F-6345-BFCA-652A83D59149}"/>
                  </a:ext>
                </a:extLst>
              </p:cNvPr>
              <p:cNvSpPr/>
              <p:nvPr/>
            </p:nvSpPr>
            <p:spPr>
              <a:xfrm>
                <a:off x="1918349" y="270774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99F11F6-0672-5740-AD0C-867FD38D205F}"/>
                  </a:ext>
                </a:extLst>
              </p:cNvPr>
              <p:cNvSpPr/>
              <p:nvPr/>
            </p:nvSpPr>
            <p:spPr>
              <a:xfrm>
                <a:off x="2161237" y="366435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2E17773-3EDB-7648-A61E-D88EB329EE38}"/>
                  </a:ext>
                </a:extLst>
              </p:cNvPr>
              <p:cNvSpPr/>
              <p:nvPr/>
            </p:nvSpPr>
            <p:spPr>
              <a:xfrm>
                <a:off x="1259683" y="390723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798A334-FDD2-2840-A184-AAFD8E839A2D}"/>
                  </a:ext>
                </a:extLst>
              </p:cNvPr>
              <p:cNvSpPr/>
              <p:nvPr/>
            </p:nvSpPr>
            <p:spPr>
              <a:xfrm>
                <a:off x="2225531" y="4435479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0800A02-8AE7-694B-B8AB-34385C10BE10}"/>
                  </a:ext>
                </a:extLst>
              </p:cNvPr>
              <p:cNvSpPr/>
              <p:nvPr/>
            </p:nvSpPr>
            <p:spPr>
              <a:xfrm>
                <a:off x="2553794" y="325167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23565DF-9FFF-E94E-AE85-B772FF5032CC}"/>
                  </a:ext>
                </a:extLst>
              </p:cNvPr>
              <p:cNvSpPr/>
              <p:nvPr/>
            </p:nvSpPr>
            <p:spPr>
              <a:xfrm>
                <a:off x="2282683" y="3820804"/>
                <a:ext cx="416583" cy="416583"/>
              </a:xfrm>
              <a:prstGeom prst="ellipse">
                <a:avLst/>
              </a:prstGeom>
              <a:solidFill>
                <a:srgbClr val="FC6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DDA3F44-1AB3-2B48-B1D1-588247465FBC}"/>
                  </a:ext>
                </a:extLst>
              </p:cNvPr>
              <p:cNvSpPr/>
              <p:nvPr/>
            </p:nvSpPr>
            <p:spPr>
              <a:xfrm>
                <a:off x="3985921" y="381500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0A29C69D-03BE-C746-9BA4-5DD867B32E4F}"/>
                  </a:ext>
                </a:extLst>
              </p:cNvPr>
              <p:cNvSpPr/>
              <p:nvPr/>
            </p:nvSpPr>
            <p:spPr>
              <a:xfrm>
                <a:off x="4119818" y="3450215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E75CCD4-62A3-3B4E-8ED3-2A8BDF4897CF}"/>
                  </a:ext>
                </a:extLst>
              </p:cNvPr>
              <p:cNvSpPr/>
              <p:nvPr/>
            </p:nvSpPr>
            <p:spPr>
              <a:xfrm>
                <a:off x="3999338" y="311865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D754031-F804-554F-AE0C-4D28468396D5}"/>
                  </a:ext>
                </a:extLst>
              </p:cNvPr>
              <p:cNvSpPr/>
              <p:nvPr/>
            </p:nvSpPr>
            <p:spPr>
              <a:xfrm>
                <a:off x="4119818" y="267217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E649EC0-190C-5A4F-B439-702FF1436C7E}"/>
                  </a:ext>
                </a:extLst>
              </p:cNvPr>
              <p:cNvSpPr/>
              <p:nvPr/>
            </p:nvSpPr>
            <p:spPr>
              <a:xfrm>
                <a:off x="3743033" y="2573294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028EF84D-A35D-0042-8B1F-ED9D85B895EE}"/>
                  </a:ext>
                </a:extLst>
              </p:cNvPr>
              <p:cNvSpPr/>
              <p:nvPr/>
            </p:nvSpPr>
            <p:spPr>
              <a:xfrm>
                <a:off x="2517103" y="281047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7CF14DC2-FF3A-CF4D-872D-6495EB6C3906}"/>
                  </a:ext>
                </a:extLst>
              </p:cNvPr>
              <p:cNvSpPr/>
              <p:nvPr/>
            </p:nvSpPr>
            <p:spPr>
              <a:xfrm>
                <a:off x="3357494" y="286147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63806EA-FDE4-8B48-91E4-2D07B510BCF7}"/>
                  </a:ext>
                </a:extLst>
              </p:cNvPr>
              <p:cNvSpPr/>
              <p:nvPr/>
            </p:nvSpPr>
            <p:spPr>
              <a:xfrm>
                <a:off x="1740560" y="389295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ED2F51DC-FFE5-C546-AD60-01692AC6C582}"/>
                  </a:ext>
                </a:extLst>
              </p:cNvPr>
              <p:cNvSpPr/>
              <p:nvPr/>
            </p:nvSpPr>
            <p:spPr>
              <a:xfrm>
                <a:off x="2998497" y="3205986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D2A2760B-2D88-A944-BCA8-12BBBC5184B1}"/>
                  </a:ext>
                </a:extLst>
              </p:cNvPr>
              <p:cNvSpPr/>
              <p:nvPr/>
            </p:nvSpPr>
            <p:spPr>
              <a:xfrm>
                <a:off x="2886028" y="375490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540E938B-6D64-764B-A047-AD7191355D66}"/>
                  </a:ext>
                </a:extLst>
              </p:cNvPr>
              <p:cNvSpPr/>
              <p:nvPr/>
            </p:nvSpPr>
            <p:spPr>
              <a:xfrm>
                <a:off x="3554328" y="3602109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C8A64057-6997-2B4A-A5F6-9862DD847004}"/>
                  </a:ext>
                </a:extLst>
              </p:cNvPr>
              <p:cNvSpPr/>
              <p:nvPr/>
            </p:nvSpPr>
            <p:spPr>
              <a:xfrm>
                <a:off x="2771316" y="434949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EC66AC95-24FA-8B4A-9D18-0D533E6CD6D6}"/>
                  </a:ext>
                </a:extLst>
              </p:cNvPr>
              <p:cNvSpPr/>
              <p:nvPr/>
            </p:nvSpPr>
            <p:spPr>
              <a:xfrm>
                <a:off x="1695880" y="4349493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EBE9AC51-3D3A-7343-9A01-630D2F52B79B}"/>
                  </a:ext>
                </a:extLst>
              </p:cNvPr>
              <p:cNvSpPr/>
              <p:nvPr/>
            </p:nvSpPr>
            <p:spPr>
              <a:xfrm>
                <a:off x="2539507" y="481549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040FA332-A40A-F840-AE13-8F31C42F9912}"/>
                  </a:ext>
                </a:extLst>
              </p:cNvPr>
              <p:cNvSpPr/>
              <p:nvPr/>
            </p:nvSpPr>
            <p:spPr>
              <a:xfrm>
                <a:off x="770508" y="40923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AC519202-6708-0045-929F-DF5F0560600E}"/>
                  </a:ext>
                </a:extLst>
              </p:cNvPr>
              <p:cNvSpPr/>
              <p:nvPr/>
            </p:nvSpPr>
            <p:spPr>
              <a:xfrm>
                <a:off x="1233194" y="44780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DF5DCE2C-56BF-B24D-B0A0-17891D9CE37C}"/>
                  </a:ext>
                </a:extLst>
              </p:cNvPr>
              <p:cNvSpPr/>
              <p:nvPr/>
            </p:nvSpPr>
            <p:spPr>
              <a:xfrm>
                <a:off x="3452132" y="430689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00C80DBE-784C-A04F-BCEA-B1C250789189}"/>
                  </a:ext>
                </a:extLst>
              </p:cNvPr>
              <p:cNvSpPr/>
              <p:nvPr/>
            </p:nvSpPr>
            <p:spPr>
              <a:xfrm>
                <a:off x="4228809" y="433270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4CF25ED-E033-1248-A09C-DD11FEB594B7}"/>
                  </a:ext>
                </a:extLst>
              </p:cNvPr>
              <p:cNvSpPr/>
              <p:nvPr/>
            </p:nvSpPr>
            <p:spPr>
              <a:xfrm>
                <a:off x="3804933" y="46095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D54D413B-0FF6-DC4F-B3A0-E739C0EC03E3}"/>
                  </a:ext>
                </a:extLst>
              </p:cNvPr>
              <p:cNvSpPr/>
              <p:nvPr/>
            </p:nvSpPr>
            <p:spPr>
              <a:xfrm>
                <a:off x="1630809" y="493271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EF1D1D3A-98B5-624C-B23B-D8200478F21D}"/>
                  </a:ext>
                </a:extLst>
              </p:cNvPr>
              <p:cNvSpPr/>
              <p:nvPr/>
            </p:nvSpPr>
            <p:spPr>
              <a:xfrm>
                <a:off x="3168552" y="48598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327FAB-CFE0-3048-B9B6-C115E2D30A30}"/>
                </a:ext>
              </a:extLst>
            </p:cNvPr>
            <p:cNvSpPr/>
            <p:nvPr/>
          </p:nvSpPr>
          <p:spPr>
            <a:xfrm>
              <a:off x="3435126" y="3568724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DC63A55-1BFD-0341-8654-B8D7098FA3B5}"/>
                </a:ext>
              </a:extLst>
            </p:cNvPr>
            <p:cNvSpPr/>
            <p:nvPr/>
          </p:nvSpPr>
          <p:spPr>
            <a:xfrm>
              <a:off x="3073831" y="3605877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DCE0BB7-6852-E549-91FB-E3664A0B859E}"/>
                </a:ext>
              </a:extLst>
            </p:cNvPr>
            <p:cNvSpPr/>
            <p:nvPr/>
          </p:nvSpPr>
          <p:spPr>
            <a:xfrm>
              <a:off x="2912587" y="3949175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F5A3873-E095-DA48-A68D-4C7177BCAF62}"/>
                </a:ext>
              </a:extLst>
            </p:cNvPr>
            <p:cNvSpPr/>
            <p:nvPr/>
          </p:nvSpPr>
          <p:spPr>
            <a:xfrm>
              <a:off x="3102202" y="4232643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FBA59B5-7B81-494B-B1E6-78728F8CEAFB}"/>
                </a:ext>
              </a:extLst>
            </p:cNvPr>
            <p:cNvSpPr/>
            <p:nvPr/>
          </p:nvSpPr>
          <p:spPr>
            <a:xfrm>
              <a:off x="3195980" y="4709285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A077DF4-3D27-A848-AABE-D50A53495462}"/>
                </a:ext>
              </a:extLst>
            </p:cNvPr>
            <p:cNvSpPr/>
            <p:nvPr/>
          </p:nvSpPr>
          <p:spPr>
            <a:xfrm>
              <a:off x="3591717" y="3274117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4FCE321-2D07-C847-B5AD-9D121CBB72D1}"/>
                </a:ext>
              </a:extLst>
            </p:cNvPr>
            <p:cNvSpPr/>
            <p:nvPr/>
          </p:nvSpPr>
          <p:spPr>
            <a:xfrm>
              <a:off x="3014182" y="3340952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3F0CE68-7A13-374D-8E54-980B3E2D38D0}"/>
                </a:ext>
              </a:extLst>
            </p:cNvPr>
            <p:cNvSpPr/>
            <p:nvPr/>
          </p:nvSpPr>
          <p:spPr>
            <a:xfrm>
              <a:off x="3122497" y="3092973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332AA32-CD77-7541-87A1-4C4340D1A579}"/>
                </a:ext>
              </a:extLst>
            </p:cNvPr>
            <p:cNvSpPr/>
            <p:nvPr/>
          </p:nvSpPr>
          <p:spPr>
            <a:xfrm>
              <a:off x="3599108" y="4018567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297D89D9-B087-2F40-86BB-051730256A5C}"/>
                </a:ext>
              </a:extLst>
            </p:cNvPr>
            <p:cNvSpPr/>
            <p:nvPr/>
          </p:nvSpPr>
          <p:spPr>
            <a:xfrm>
              <a:off x="3507923" y="431157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F7156617-8C0E-F942-963F-DB3EFD433DA8}"/>
                </a:ext>
              </a:extLst>
            </p:cNvPr>
            <p:cNvSpPr/>
            <p:nvPr/>
          </p:nvSpPr>
          <p:spPr>
            <a:xfrm>
              <a:off x="3795825" y="371406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BDFB2812-3411-3942-B0DB-B1854E275014}"/>
                </a:ext>
              </a:extLst>
            </p:cNvPr>
            <p:cNvSpPr/>
            <p:nvPr/>
          </p:nvSpPr>
          <p:spPr>
            <a:xfrm>
              <a:off x="3991444" y="395024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33A704FC-1EA3-6C46-9469-62E5009E4316}"/>
                </a:ext>
              </a:extLst>
            </p:cNvPr>
            <p:cNvSpPr/>
            <p:nvPr/>
          </p:nvSpPr>
          <p:spPr>
            <a:xfrm>
              <a:off x="3914218" y="425882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63D6E844-EDBB-B04A-B2ED-F7AD175A98D5}"/>
                </a:ext>
              </a:extLst>
            </p:cNvPr>
            <p:cNvSpPr/>
            <p:nvPr/>
          </p:nvSpPr>
          <p:spPr>
            <a:xfrm>
              <a:off x="3822743" y="4597976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24F6BCA2-9008-F049-904A-165A95D38CDF}"/>
                </a:ext>
              </a:extLst>
            </p:cNvPr>
            <p:cNvSpPr/>
            <p:nvPr/>
          </p:nvSpPr>
          <p:spPr>
            <a:xfrm>
              <a:off x="3474491" y="466567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AE0AE80-DAC0-3749-A041-6F01392E96D6}"/>
              </a:ext>
            </a:extLst>
          </p:cNvPr>
          <p:cNvGrpSpPr/>
          <p:nvPr/>
        </p:nvGrpSpPr>
        <p:grpSpPr>
          <a:xfrm>
            <a:off x="6549243" y="2503066"/>
            <a:ext cx="4028303" cy="2866768"/>
            <a:chOff x="1609629" y="2505569"/>
            <a:chExt cx="4028303" cy="2866768"/>
          </a:xfrm>
        </p:grpSpPr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D9F9B802-FB3B-CD44-94FF-32ABB1FCB4EB}"/>
                </a:ext>
              </a:extLst>
            </p:cNvPr>
            <p:cNvGrpSpPr/>
            <p:nvPr/>
          </p:nvGrpSpPr>
          <p:grpSpPr>
            <a:xfrm>
              <a:off x="1609629" y="2505569"/>
              <a:ext cx="4028303" cy="2866768"/>
              <a:chOff x="667265" y="2471351"/>
              <a:chExt cx="4028303" cy="2866768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7D3E3783-D64D-4147-BAD8-75AD6ABF1F2F}"/>
                  </a:ext>
                </a:extLst>
              </p:cNvPr>
              <p:cNvSpPr/>
              <p:nvPr/>
            </p:nvSpPr>
            <p:spPr>
              <a:xfrm>
                <a:off x="667265" y="2483708"/>
                <a:ext cx="4028303" cy="28544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706330" sx="104000" sy="104000" algn="ctr" rotWithShape="0">
                  <a:prstClr val="black">
                    <a:alpha val="28397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Freihandform 187">
                <a:extLst>
                  <a:ext uri="{FF2B5EF4-FFF2-40B4-BE49-F238E27FC236}">
                    <a16:creationId xmlns:a16="http://schemas.microsoft.com/office/drawing/2014/main" id="{AA8989E9-E2B8-8941-A708-4513918BB61B}"/>
                  </a:ext>
                </a:extLst>
              </p:cNvPr>
              <p:cNvSpPr/>
              <p:nvPr/>
            </p:nvSpPr>
            <p:spPr>
              <a:xfrm>
                <a:off x="667265" y="2471351"/>
                <a:ext cx="4015946" cy="2572749"/>
              </a:xfrm>
              <a:custGeom>
                <a:avLst/>
                <a:gdLst>
                  <a:gd name="connsiteX0" fmla="*/ 0 w 4015946"/>
                  <a:gd name="connsiteY0" fmla="*/ 0 h 2572749"/>
                  <a:gd name="connsiteX1" fmla="*/ 630194 w 4015946"/>
                  <a:gd name="connsiteY1" fmla="*/ 1841157 h 2572749"/>
                  <a:gd name="connsiteX2" fmla="*/ 1297459 w 4015946"/>
                  <a:gd name="connsiteY2" fmla="*/ 1037968 h 2572749"/>
                  <a:gd name="connsiteX3" fmla="*/ 1618735 w 4015946"/>
                  <a:gd name="connsiteY3" fmla="*/ 2570206 h 2572749"/>
                  <a:gd name="connsiteX4" fmla="*/ 2310713 w 4015946"/>
                  <a:gd name="connsiteY4" fmla="*/ 605481 h 2572749"/>
                  <a:gd name="connsiteX5" fmla="*/ 1828800 w 4015946"/>
                  <a:gd name="connsiteY5" fmla="*/ 778476 h 2572749"/>
                  <a:gd name="connsiteX6" fmla="*/ 1915297 w 4015946"/>
                  <a:gd name="connsiteY6" fmla="*/ 234779 h 2572749"/>
                  <a:gd name="connsiteX7" fmla="*/ 3138616 w 4015946"/>
                  <a:gd name="connsiteY7" fmla="*/ 432487 h 2572749"/>
                  <a:gd name="connsiteX8" fmla="*/ 3323967 w 4015946"/>
                  <a:gd name="connsiteY8" fmla="*/ 1878227 h 2572749"/>
                  <a:gd name="connsiteX9" fmla="*/ 4015946 w 4015946"/>
                  <a:gd name="connsiteY9" fmla="*/ 12357 h 2572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15946" h="2572749">
                    <a:moveTo>
                      <a:pt x="0" y="0"/>
                    </a:moveTo>
                    <a:cubicBezTo>
                      <a:pt x="206975" y="834081"/>
                      <a:pt x="413951" y="1668162"/>
                      <a:pt x="630194" y="1841157"/>
                    </a:cubicBezTo>
                    <a:cubicBezTo>
                      <a:pt x="846437" y="2014152"/>
                      <a:pt x="1132702" y="916460"/>
                      <a:pt x="1297459" y="1037968"/>
                    </a:cubicBezTo>
                    <a:cubicBezTo>
                      <a:pt x="1462216" y="1159476"/>
                      <a:pt x="1449859" y="2642287"/>
                      <a:pt x="1618735" y="2570206"/>
                    </a:cubicBezTo>
                    <a:cubicBezTo>
                      <a:pt x="1787611" y="2498125"/>
                      <a:pt x="2275702" y="904103"/>
                      <a:pt x="2310713" y="605481"/>
                    </a:cubicBezTo>
                    <a:cubicBezTo>
                      <a:pt x="2345724" y="306859"/>
                      <a:pt x="1894703" y="840260"/>
                      <a:pt x="1828800" y="778476"/>
                    </a:cubicBezTo>
                    <a:cubicBezTo>
                      <a:pt x="1762897" y="716692"/>
                      <a:pt x="1696994" y="292444"/>
                      <a:pt x="1915297" y="234779"/>
                    </a:cubicBezTo>
                    <a:cubicBezTo>
                      <a:pt x="2133600" y="177114"/>
                      <a:pt x="2903838" y="158579"/>
                      <a:pt x="3138616" y="432487"/>
                    </a:cubicBezTo>
                    <a:cubicBezTo>
                      <a:pt x="3373394" y="706395"/>
                      <a:pt x="3177745" y="1948249"/>
                      <a:pt x="3323967" y="1878227"/>
                    </a:cubicBezTo>
                    <a:cubicBezTo>
                      <a:pt x="3470189" y="1808205"/>
                      <a:pt x="3743067" y="910281"/>
                      <a:pt x="4015946" y="12357"/>
                    </a:cubicBezTo>
                  </a:path>
                </a:pathLst>
              </a:custGeom>
              <a:solidFill>
                <a:srgbClr val="FBD0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C6C872F-9115-AF47-9150-7213CB77EC57}"/>
                  </a:ext>
                </a:extLst>
              </p:cNvPr>
              <p:cNvSpPr/>
              <p:nvPr/>
            </p:nvSpPr>
            <p:spPr>
              <a:xfrm>
                <a:off x="914400" y="269840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BAE4B8F-6EEF-1D44-84F7-763CB3953D15}"/>
                  </a:ext>
                </a:extLst>
              </p:cNvPr>
              <p:cNvSpPr/>
              <p:nvPr/>
            </p:nvSpPr>
            <p:spPr>
              <a:xfrm>
                <a:off x="1157288" y="3373117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F029916-7DF6-064C-B7BE-68618A4F8F28}"/>
                  </a:ext>
                </a:extLst>
              </p:cNvPr>
              <p:cNvSpPr/>
              <p:nvPr/>
            </p:nvSpPr>
            <p:spPr>
              <a:xfrm>
                <a:off x="1552576" y="294128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A7B2581-255F-E243-A285-452EFCEEB710}"/>
                  </a:ext>
                </a:extLst>
              </p:cNvPr>
              <p:cNvSpPr/>
              <p:nvPr/>
            </p:nvSpPr>
            <p:spPr>
              <a:xfrm>
                <a:off x="2104087" y="321815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AC150F8-D171-634D-8B59-B20B2CC366AC}"/>
                  </a:ext>
                </a:extLst>
              </p:cNvPr>
              <p:cNvSpPr/>
              <p:nvPr/>
            </p:nvSpPr>
            <p:spPr>
              <a:xfrm>
                <a:off x="1918349" y="2707741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9136A3B-691F-8F40-AC53-BDA0DAD32E3C}"/>
                  </a:ext>
                </a:extLst>
              </p:cNvPr>
              <p:cNvSpPr/>
              <p:nvPr/>
            </p:nvSpPr>
            <p:spPr>
              <a:xfrm>
                <a:off x="2161237" y="3664350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ACDB283-7B36-3746-8AF7-EEAB7CE98FB4}"/>
                  </a:ext>
                </a:extLst>
              </p:cNvPr>
              <p:cNvSpPr/>
              <p:nvPr/>
            </p:nvSpPr>
            <p:spPr>
              <a:xfrm>
                <a:off x="1259683" y="3907238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3280869-9359-3540-BE13-B1C1B6A7969D}"/>
                  </a:ext>
                </a:extLst>
              </p:cNvPr>
              <p:cNvSpPr/>
              <p:nvPr/>
            </p:nvSpPr>
            <p:spPr>
              <a:xfrm>
                <a:off x="2225531" y="4435479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9A4BFE-6FF1-214F-BF76-795F25D76F4E}"/>
                  </a:ext>
                </a:extLst>
              </p:cNvPr>
              <p:cNvSpPr/>
              <p:nvPr/>
            </p:nvSpPr>
            <p:spPr>
              <a:xfrm>
                <a:off x="2553794" y="325167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549C83B-3E11-CC41-885E-E82AE902BD2B}"/>
                  </a:ext>
                </a:extLst>
              </p:cNvPr>
              <p:cNvSpPr/>
              <p:nvPr/>
            </p:nvSpPr>
            <p:spPr>
              <a:xfrm>
                <a:off x="2282683" y="3820804"/>
                <a:ext cx="416583" cy="416583"/>
              </a:xfrm>
              <a:prstGeom prst="ellipse">
                <a:avLst/>
              </a:prstGeom>
              <a:solidFill>
                <a:srgbClr val="FC6B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5CE23218-5FD5-FB44-BA1B-15F92357D724}"/>
                  </a:ext>
                </a:extLst>
              </p:cNvPr>
              <p:cNvSpPr/>
              <p:nvPr/>
            </p:nvSpPr>
            <p:spPr>
              <a:xfrm>
                <a:off x="3985921" y="381500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86378E94-92AA-B54B-AB84-DA6CC82C4415}"/>
                  </a:ext>
                </a:extLst>
              </p:cNvPr>
              <p:cNvSpPr/>
              <p:nvPr/>
            </p:nvSpPr>
            <p:spPr>
              <a:xfrm>
                <a:off x="4119818" y="3450215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55445FE-7CEA-BB4D-B044-1391E42A89B8}"/>
                  </a:ext>
                </a:extLst>
              </p:cNvPr>
              <p:cNvSpPr/>
              <p:nvPr/>
            </p:nvSpPr>
            <p:spPr>
              <a:xfrm>
                <a:off x="3999338" y="3118653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D2443E1-5AB0-3340-A1BB-AC284827BDF1}"/>
                  </a:ext>
                </a:extLst>
              </p:cNvPr>
              <p:cNvSpPr/>
              <p:nvPr/>
            </p:nvSpPr>
            <p:spPr>
              <a:xfrm>
                <a:off x="4119818" y="2672176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78A57C1-DE91-314F-BA91-361FF634F3E5}"/>
                  </a:ext>
                </a:extLst>
              </p:cNvPr>
              <p:cNvSpPr/>
              <p:nvPr/>
            </p:nvSpPr>
            <p:spPr>
              <a:xfrm>
                <a:off x="3743033" y="2573294"/>
                <a:ext cx="242888" cy="242888"/>
              </a:xfrm>
              <a:prstGeom prst="ellipse">
                <a:avLst/>
              </a:prstGeom>
              <a:solidFill>
                <a:srgbClr val="F7A4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A520723B-BBC6-6048-BCBE-F4FEB3B05595}"/>
                  </a:ext>
                </a:extLst>
              </p:cNvPr>
              <p:cNvSpPr/>
              <p:nvPr/>
            </p:nvSpPr>
            <p:spPr>
              <a:xfrm>
                <a:off x="2517103" y="281047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E0232293-EC26-B94E-B6AD-F35A4257CAEE}"/>
                  </a:ext>
                </a:extLst>
              </p:cNvPr>
              <p:cNvSpPr/>
              <p:nvPr/>
            </p:nvSpPr>
            <p:spPr>
              <a:xfrm>
                <a:off x="3357494" y="286147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A40E0BBC-6FF0-C244-AEC2-C7FCE607EF05}"/>
                  </a:ext>
                </a:extLst>
              </p:cNvPr>
              <p:cNvSpPr/>
              <p:nvPr/>
            </p:nvSpPr>
            <p:spPr>
              <a:xfrm>
                <a:off x="1740560" y="389295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5B7081F1-1529-8E4F-BAE7-BA21A6AE74D8}"/>
                  </a:ext>
                </a:extLst>
              </p:cNvPr>
              <p:cNvSpPr/>
              <p:nvPr/>
            </p:nvSpPr>
            <p:spPr>
              <a:xfrm>
                <a:off x="2998497" y="3205986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10941DB8-2AFC-744F-B7DB-A86ACECC966E}"/>
                  </a:ext>
                </a:extLst>
              </p:cNvPr>
              <p:cNvSpPr/>
              <p:nvPr/>
            </p:nvSpPr>
            <p:spPr>
              <a:xfrm>
                <a:off x="2886028" y="375490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4E8722D3-4F76-274B-88D9-7C4275489244}"/>
                  </a:ext>
                </a:extLst>
              </p:cNvPr>
              <p:cNvSpPr/>
              <p:nvPr/>
            </p:nvSpPr>
            <p:spPr>
              <a:xfrm>
                <a:off x="3554328" y="3602109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8DD7BD9A-53EF-DE4F-89DE-456DDCE5C442}"/>
                  </a:ext>
                </a:extLst>
              </p:cNvPr>
              <p:cNvSpPr/>
              <p:nvPr/>
            </p:nvSpPr>
            <p:spPr>
              <a:xfrm>
                <a:off x="2771316" y="434949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92D39C73-633A-9340-87F2-CAC24767246D}"/>
                  </a:ext>
                </a:extLst>
              </p:cNvPr>
              <p:cNvSpPr/>
              <p:nvPr/>
            </p:nvSpPr>
            <p:spPr>
              <a:xfrm>
                <a:off x="1695880" y="4349493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75581FE8-8603-1949-AAD8-22DF3D1CD5B2}"/>
                  </a:ext>
                </a:extLst>
              </p:cNvPr>
              <p:cNvSpPr/>
              <p:nvPr/>
            </p:nvSpPr>
            <p:spPr>
              <a:xfrm>
                <a:off x="2539507" y="4815495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9B150EAB-5C1E-2C4C-A992-5D738E0F1B40}"/>
                  </a:ext>
                </a:extLst>
              </p:cNvPr>
              <p:cNvSpPr/>
              <p:nvPr/>
            </p:nvSpPr>
            <p:spPr>
              <a:xfrm>
                <a:off x="770508" y="40923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8359F972-6072-AD47-828D-4DF2CA0FEBBE}"/>
                  </a:ext>
                </a:extLst>
              </p:cNvPr>
              <p:cNvSpPr/>
              <p:nvPr/>
            </p:nvSpPr>
            <p:spPr>
              <a:xfrm>
                <a:off x="1233194" y="44780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A80289B1-562C-4F49-BDA6-E363DD6A0854}"/>
                  </a:ext>
                </a:extLst>
              </p:cNvPr>
              <p:cNvSpPr/>
              <p:nvPr/>
            </p:nvSpPr>
            <p:spPr>
              <a:xfrm>
                <a:off x="3452132" y="430689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036DB2F9-FEA8-BA43-BE9C-BEC9C9A074DF}"/>
                  </a:ext>
                </a:extLst>
              </p:cNvPr>
              <p:cNvSpPr/>
              <p:nvPr/>
            </p:nvSpPr>
            <p:spPr>
              <a:xfrm>
                <a:off x="4228809" y="4332704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41C83E17-1BF5-2544-9FCF-C1564A9B82D5}"/>
                  </a:ext>
                </a:extLst>
              </p:cNvPr>
              <p:cNvSpPr/>
              <p:nvPr/>
            </p:nvSpPr>
            <p:spPr>
              <a:xfrm>
                <a:off x="3804933" y="4609580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3FDE5968-4E55-3F40-8A1E-D0FAD24AA7B2}"/>
                  </a:ext>
                </a:extLst>
              </p:cNvPr>
              <p:cNvSpPr/>
              <p:nvPr/>
            </p:nvSpPr>
            <p:spPr>
              <a:xfrm>
                <a:off x="1630809" y="4932711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B25DA1C9-098A-C44F-83C7-A37E75B9DC77}"/>
                  </a:ext>
                </a:extLst>
              </p:cNvPr>
              <p:cNvSpPr/>
              <p:nvPr/>
            </p:nvSpPr>
            <p:spPr>
              <a:xfrm>
                <a:off x="3168552" y="4859818"/>
                <a:ext cx="257175" cy="2571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0B46020-C84B-8B48-B73C-A19860A87F55}"/>
                </a:ext>
              </a:extLst>
            </p:cNvPr>
            <p:cNvSpPr/>
            <p:nvPr/>
          </p:nvSpPr>
          <p:spPr>
            <a:xfrm>
              <a:off x="3435126" y="3568724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119FB8-B395-5949-B15F-1A1D945A9A0B}"/>
                </a:ext>
              </a:extLst>
            </p:cNvPr>
            <p:cNvSpPr/>
            <p:nvPr/>
          </p:nvSpPr>
          <p:spPr>
            <a:xfrm>
              <a:off x="3073831" y="3605877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C75B9B2-A04D-C849-B002-A8C27AE16D10}"/>
                </a:ext>
              </a:extLst>
            </p:cNvPr>
            <p:cNvSpPr/>
            <p:nvPr/>
          </p:nvSpPr>
          <p:spPr>
            <a:xfrm>
              <a:off x="2912587" y="3949175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DC6B0B99-99D0-F94A-96CB-6CA1258EA2D2}"/>
                </a:ext>
              </a:extLst>
            </p:cNvPr>
            <p:cNvSpPr/>
            <p:nvPr/>
          </p:nvSpPr>
          <p:spPr>
            <a:xfrm>
              <a:off x="3102202" y="4232643"/>
              <a:ext cx="322488" cy="297469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3F8B041C-CE31-7549-99CF-9E0519DCC465}"/>
                </a:ext>
              </a:extLst>
            </p:cNvPr>
            <p:cNvSpPr/>
            <p:nvPr/>
          </p:nvSpPr>
          <p:spPr>
            <a:xfrm>
              <a:off x="3195980" y="4709285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6EAA0CE0-E8D1-5745-9D9F-3B03CAA52568}"/>
                </a:ext>
              </a:extLst>
            </p:cNvPr>
            <p:cNvSpPr/>
            <p:nvPr/>
          </p:nvSpPr>
          <p:spPr>
            <a:xfrm>
              <a:off x="3591717" y="3274117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4947964B-0D14-0A45-B77B-E6C626DBE4DC}"/>
                </a:ext>
              </a:extLst>
            </p:cNvPr>
            <p:cNvSpPr/>
            <p:nvPr/>
          </p:nvSpPr>
          <p:spPr>
            <a:xfrm>
              <a:off x="3014182" y="3340952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E873C25-ADBA-F943-996F-70353E757F24}"/>
                </a:ext>
              </a:extLst>
            </p:cNvPr>
            <p:cNvSpPr/>
            <p:nvPr/>
          </p:nvSpPr>
          <p:spPr>
            <a:xfrm>
              <a:off x="3122497" y="3092973"/>
              <a:ext cx="187557" cy="173006"/>
            </a:xfrm>
            <a:prstGeom prst="ellipse">
              <a:avLst/>
            </a:prstGeom>
            <a:solidFill>
              <a:srgbClr val="FC6B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7DD5740C-74CB-D141-B747-81F08BD05E2E}"/>
                </a:ext>
              </a:extLst>
            </p:cNvPr>
            <p:cNvSpPr/>
            <p:nvPr/>
          </p:nvSpPr>
          <p:spPr>
            <a:xfrm>
              <a:off x="3599108" y="4018567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A8DC943B-DEB7-5A42-A67E-E20F28B41427}"/>
                </a:ext>
              </a:extLst>
            </p:cNvPr>
            <p:cNvSpPr/>
            <p:nvPr/>
          </p:nvSpPr>
          <p:spPr>
            <a:xfrm>
              <a:off x="3507923" y="4311576"/>
              <a:ext cx="257175" cy="2571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CCA6C9B8-B678-C74C-B2EE-225ACFED99AF}"/>
                </a:ext>
              </a:extLst>
            </p:cNvPr>
            <p:cNvSpPr/>
            <p:nvPr/>
          </p:nvSpPr>
          <p:spPr>
            <a:xfrm>
              <a:off x="3795825" y="371406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EA7C5261-CC68-B647-A54E-2B1FD9D473E0}"/>
                </a:ext>
              </a:extLst>
            </p:cNvPr>
            <p:cNvSpPr/>
            <p:nvPr/>
          </p:nvSpPr>
          <p:spPr>
            <a:xfrm>
              <a:off x="3991444" y="395024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4546E35B-C27E-9746-A822-71D3AD22D6AC}"/>
                </a:ext>
              </a:extLst>
            </p:cNvPr>
            <p:cNvSpPr/>
            <p:nvPr/>
          </p:nvSpPr>
          <p:spPr>
            <a:xfrm>
              <a:off x="3914218" y="4258825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D1020E4B-2114-114C-B9D8-D5E34E816383}"/>
                </a:ext>
              </a:extLst>
            </p:cNvPr>
            <p:cNvSpPr/>
            <p:nvPr/>
          </p:nvSpPr>
          <p:spPr>
            <a:xfrm>
              <a:off x="3822743" y="4597976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BBD24A05-7B75-6D48-9AC1-21A6936D8CFB}"/>
                </a:ext>
              </a:extLst>
            </p:cNvPr>
            <p:cNvSpPr/>
            <p:nvPr/>
          </p:nvSpPr>
          <p:spPr>
            <a:xfrm>
              <a:off x="3474491" y="4665679"/>
              <a:ext cx="202582" cy="2025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2876EF93-A1F6-BA4E-A4B1-6ED66D4D6784}"/>
              </a:ext>
            </a:extLst>
          </p:cNvPr>
          <p:cNvCxnSpPr>
            <a:cxnSpLocks/>
          </p:cNvCxnSpPr>
          <p:nvPr/>
        </p:nvCxnSpPr>
        <p:spPr>
          <a:xfrm flipH="1">
            <a:off x="8135595" y="2515423"/>
            <a:ext cx="944261" cy="28544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4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549AEE8B-B741-304C-95AA-B575E28E9B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775" y="2444382"/>
            <a:ext cx="6605587" cy="33537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309ED5-3E99-8146-84DF-A17DA76D8965}"/>
              </a:ext>
            </a:extLst>
          </p:cNvPr>
          <p:cNvSpPr txBox="1"/>
          <p:nvPr/>
        </p:nvSpPr>
        <p:spPr>
          <a:xfrm>
            <a:off x="9577388" y="3145608"/>
            <a:ext cx="1743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 sample </a:t>
            </a:r>
            <a:r>
              <a:rPr lang="en-US" dirty="0" err="1"/>
              <a:t>i</a:t>
            </a:r>
            <a:r>
              <a:rPr lang="en-US" dirty="0"/>
              <a:t>, draw samples in the neighborhood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F0EBF8F8-AA0F-E44F-9F01-DAA4B07DF692}"/>
              </a:ext>
            </a:extLst>
          </p:cNvPr>
          <p:cNvCxnSpPr/>
          <p:nvPr/>
        </p:nvCxnSpPr>
        <p:spPr>
          <a:xfrm flipV="1">
            <a:off x="5819775" y="3745772"/>
            <a:ext cx="3543300" cy="60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559F1E-A998-3246-982D-B1164CD11857}"/>
              </a:ext>
            </a:extLst>
          </p:cNvPr>
          <p:cNvSpPr txBox="1"/>
          <p:nvPr/>
        </p:nvSpPr>
        <p:spPr>
          <a:xfrm>
            <a:off x="10448925" y="4381140"/>
            <a:ext cx="1743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the sample, the predicted label and similarity to Z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F1119E04-7892-684F-BF4A-2F604D0A2B8D}"/>
              </a:ext>
            </a:extLst>
          </p:cNvPr>
          <p:cNvCxnSpPr>
            <a:cxnSpLocks/>
          </p:cNvCxnSpPr>
          <p:nvPr/>
        </p:nvCxnSpPr>
        <p:spPr>
          <a:xfrm flipV="1">
            <a:off x="6019800" y="4771959"/>
            <a:ext cx="421481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DD28E97-9E07-DD4B-B386-5894974BC476}"/>
              </a:ext>
            </a:extLst>
          </p:cNvPr>
          <p:cNvSpPr txBox="1"/>
          <p:nvPr/>
        </p:nvSpPr>
        <p:spPr>
          <a:xfrm>
            <a:off x="95250" y="5119804"/>
            <a:ext cx="174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K-lasso is a regression method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6ABC4CB6-1D2A-284C-8978-1052412A821E}"/>
              </a:ext>
            </a:extLst>
          </p:cNvPr>
          <p:cNvCxnSpPr>
            <a:cxnSpLocks/>
          </p:cNvCxnSpPr>
          <p:nvPr/>
        </p:nvCxnSpPr>
        <p:spPr>
          <a:xfrm flipV="1">
            <a:off x="2024062" y="5296852"/>
            <a:ext cx="561976" cy="284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41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2.3 LIME </a:t>
            </a:r>
            <a:r>
              <a:rPr lang="de-DE" dirty="0" err="1"/>
              <a:t>with</a:t>
            </a:r>
            <a:r>
              <a:rPr lang="de-DE" dirty="0"/>
              <a:t> Images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FCF7190-FB48-2545-8BC7-B3C8BD6C5A3C}"/>
              </a:ext>
            </a:extLst>
          </p:cNvPr>
          <p:cNvGrpSpPr/>
          <p:nvPr/>
        </p:nvGrpSpPr>
        <p:grpSpPr>
          <a:xfrm>
            <a:off x="260202" y="2571750"/>
            <a:ext cx="11512697" cy="2920796"/>
            <a:chOff x="260203" y="2571750"/>
            <a:chExt cx="10858942" cy="2754937"/>
          </a:xfrm>
        </p:grpSpPr>
        <p:pic>
          <p:nvPicPr>
            <p:cNvPr id="6" name="Grafik 5" descr="Ein Bild, das Text, Katze, Säugetier, Hauskatze enthält.&#10;&#10;Automatisch generierte Beschreibung">
              <a:extLst>
                <a:ext uri="{FF2B5EF4-FFF2-40B4-BE49-F238E27FC236}">
                  <a16:creationId xmlns:a16="http://schemas.microsoft.com/office/drawing/2014/main" id="{5E080963-6B63-B642-A1FE-0D5F1AD6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0203" y="2571750"/>
              <a:ext cx="3797447" cy="2746697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97FB6813-110F-104D-ACE2-5B22C7CA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70177" y="2571750"/>
              <a:ext cx="3797447" cy="2746697"/>
            </a:xfrm>
            <a:prstGeom prst="rect">
              <a:avLst/>
            </a:prstGeom>
          </p:spPr>
        </p:pic>
        <p:pic>
          <p:nvPicPr>
            <p:cNvPr id="15" name="Grafik 14" descr="Ein Bild, das Text, Outdoorobjekt enthält.&#10;&#10;Automatisch generierte Beschreibung">
              <a:extLst>
                <a:ext uri="{FF2B5EF4-FFF2-40B4-BE49-F238E27FC236}">
                  <a16:creationId xmlns:a16="http://schemas.microsoft.com/office/drawing/2014/main" id="{4B8B9933-33DD-5747-80FB-CA71ED695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21698" y="2579990"/>
              <a:ext cx="3797447" cy="2746697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02DA4BF6-9097-C14B-B41E-0D17DBABF677}"/>
              </a:ext>
            </a:extLst>
          </p:cNvPr>
          <p:cNvSpPr txBox="1"/>
          <p:nvPr/>
        </p:nvSpPr>
        <p:spPr>
          <a:xfrm>
            <a:off x="1902382" y="5501282"/>
            <a:ext cx="836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2 </a:t>
            </a:r>
            <a:r>
              <a:rPr lang="en-US" dirty="0"/>
              <a:t>We can split the image into </a:t>
            </a:r>
            <a:r>
              <a:rPr lang="en-US" dirty="0" err="1"/>
              <a:t>superpixels</a:t>
            </a:r>
            <a:r>
              <a:rPr lang="en-US" dirty="0"/>
              <a:t> that are randomly turned on and off</a:t>
            </a:r>
          </a:p>
        </p:txBody>
      </p:sp>
    </p:spTree>
    <p:extLst>
      <p:ext uri="{BB962C8B-B14F-4D97-AF65-F5344CB8AC3E}">
        <p14:creationId xmlns:p14="http://schemas.microsoft.com/office/powerpoint/2010/main" val="8085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2.4 SHAP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4554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Partial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903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3998A-5FA5-3649-AE1C-463FE7D5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today</a:t>
            </a: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E492E8-8AB5-B547-A72B-C4E030C437AB}"/>
              </a:ext>
            </a:extLst>
          </p:cNvPr>
          <p:cNvSpPr/>
          <p:nvPr/>
        </p:nvSpPr>
        <p:spPr>
          <a:xfrm>
            <a:off x="1359245" y="2193322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71D8D3-1FA0-B94F-96DB-A7364ED88FA7}"/>
              </a:ext>
            </a:extLst>
          </p:cNvPr>
          <p:cNvSpPr/>
          <p:nvPr/>
        </p:nvSpPr>
        <p:spPr>
          <a:xfrm>
            <a:off x="1359245" y="3015049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355051-D7A5-4747-A269-EF390EDCD50D}"/>
              </a:ext>
            </a:extLst>
          </p:cNvPr>
          <p:cNvSpPr/>
          <p:nvPr/>
        </p:nvSpPr>
        <p:spPr>
          <a:xfrm>
            <a:off x="1359244" y="5419997"/>
            <a:ext cx="704335" cy="704335"/>
          </a:xfrm>
          <a:prstGeom prst="ellipse">
            <a:avLst/>
          </a:prstGeom>
          <a:ln>
            <a:noFill/>
          </a:ln>
          <a:effectLst>
            <a:outerShdw blurRad="360673" sx="106489" sy="106489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923D0BB-237C-EA49-B31F-16B8BB8A1165}"/>
              </a:ext>
            </a:extLst>
          </p:cNvPr>
          <p:cNvSpPr txBox="1"/>
          <p:nvPr/>
        </p:nvSpPr>
        <p:spPr>
          <a:xfrm>
            <a:off x="2174791" y="2360823"/>
            <a:ext cx="2260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Introduction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XAI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E1BBCC-1163-8C41-B18F-4407B48BD27D}"/>
              </a:ext>
            </a:extLst>
          </p:cNvPr>
          <p:cNvSpPr txBox="1"/>
          <p:nvPr/>
        </p:nvSpPr>
        <p:spPr>
          <a:xfrm>
            <a:off x="2174791" y="3182550"/>
            <a:ext cx="6048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Introducing</a:t>
            </a:r>
            <a:r>
              <a:rPr lang="de-DE" sz="2000" b="1" dirty="0"/>
              <a:t> </a:t>
            </a:r>
            <a:r>
              <a:rPr lang="de-DE" sz="2000" b="1" dirty="0" err="1"/>
              <a:t>and</a:t>
            </a:r>
            <a:r>
              <a:rPr lang="de-DE" sz="2000" b="1" dirty="0"/>
              <a:t> </a:t>
            </a:r>
            <a:r>
              <a:rPr lang="de-DE" sz="2000" b="1" dirty="0" err="1"/>
              <a:t>implementing</a:t>
            </a:r>
            <a:r>
              <a:rPr lang="de-DE" sz="2000" b="1" dirty="0"/>
              <a:t> different XAI-</a:t>
            </a:r>
            <a:r>
              <a:rPr lang="de-DE" sz="2000" b="1" dirty="0" err="1"/>
              <a:t>methods</a:t>
            </a:r>
            <a:endParaRPr lang="de-DE" sz="20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4E45B3-B2C3-C44E-8316-31188B45E7D8}"/>
              </a:ext>
            </a:extLst>
          </p:cNvPr>
          <p:cNvSpPr txBox="1"/>
          <p:nvPr/>
        </p:nvSpPr>
        <p:spPr>
          <a:xfrm>
            <a:off x="2174791" y="5587498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Feedback </a:t>
            </a:r>
            <a:r>
              <a:rPr lang="de-DE" sz="2000" b="1" dirty="0" err="1"/>
              <a:t>and</a:t>
            </a:r>
            <a:r>
              <a:rPr lang="de-DE" sz="2000" b="1" dirty="0"/>
              <a:t> Outlook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BDFD23-D888-CD4C-9DB5-404240A3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</a:t>
            </a:fld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327394-810C-BC43-8259-DD124BCB5E69}"/>
              </a:ext>
            </a:extLst>
          </p:cNvPr>
          <p:cNvSpPr txBox="1"/>
          <p:nvPr/>
        </p:nvSpPr>
        <p:spPr>
          <a:xfrm>
            <a:off x="2557849" y="3556173"/>
            <a:ext cx="8106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/>
              <a:t>Permutation </a:t>
            </a:r>
            <a:r>
              <a:rPr lang="de-DE" dirty="0" err="1"/>
              <a:t>Importance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Class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(CAM) </a:t>
            </a:r>
            <a:r>
              <a:rPr lang="de-DE" dirty="0" err="1"/>
              <a:t>and</a:t>
            </a:r>
            <a:r>
              <a:rPr lang="de-DE" dirty="0"/>
              <a:t> Gradient </a:t>
            </a:r>
            <a:r>
              <a:rPr lang="de-DE" dirty="0" err="1"/>
              <a:t>weighted</a:t>
            </a:r>
            <a:r>
              <a:rPr lang="de-DE" dirty="0"/>
              <a:t>-CAM</a:t>
            </a:r>
          </a:p>
          <a:p>
            <a:pPr marL="342900" indent="-342900">
              <a:buAutoNum type="arabicPeriod"/>
            </a:pPr>
            <a:r>
              <a:rPr lang="de-DE" dirty="0"/>
              <a:t>LIME</a:t>
            </a:r>
          </a:p>
          <a:p>
            <a:pPr marL="342900" indent="-342900">
              <a:buAutoNum type="arabicPeriod"/>
            </a:pPr>
            <a:r>
              <a:rPr lang="de-DE" dirty="0"/>
              <a:t>SHAP</a:t>
            </a: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Partial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dependence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plot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Global Surrogate</a:t>
            </a:r>
          </a:p>
          <a:p>
            <a:pPr marL="342900" indent="-342900">
              <a:buAutoNum type="arabicPeriod"/>
            </a:pPr>
            <a:r>
              <a:rPr lang="de-DE" dirty="0"/>
              <a:t>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457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2.6 Global Surrogate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Main idea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xxx</a:t>
            </a:r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125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218591"/>
              </p:ext>
            </p:extLst>
          </p:nvPr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NN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carried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Mutual Information (MI)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MI </a:t>
            </a:r>
            <a:r>
              <a:rPr lang="de-DE" dirty="0" err="1"/>
              <a:t>describes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variables (in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neurons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MI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en-CA" dirty="0"/>
          </a:p>
          <a:p>
            <a:br>
              <a:rPr lang="en-CA" dirty="0"/>
            </a:br>
            <a:r>
              <a:rPr lang="en-CA" dirty="0"/>
              <a:t>Further information can be found on </a:t>
            </a:r>
            <a:r>
              <a:rPr lang="en-CA" dirty="0">
                <a:hlinkClick r:id="rId7"/>
              </a:rPr>
              <a:t>https://arxiv.org/pdf/1602.04938.pdf</a:t>
            </a:r>
            <a:r>
              <a:rPr lang="en-CA" dirty="0"/>
              <a:t> </a:t>
            </a:r>
          </a:p>
          <a:p>
            <a:endParaRPr lang="en-CA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A82926-C557-4447-A001-E9AD906C4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927" y="2686043"/>
            <a:ext cx="5016500" cy="2768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29D9DB3-E629-B247-A8E9-86FC62C8B03E}"/>
              </a:ext>
            </a:extLst>
          </p:cNvPr>
          <p:cNvSpPr txBox="1"/>
          <p:nvPr/>
        </p:nvSpPr>
        <p:spPr>
          <a:xfrm>
            <a:off x="6959508" y="5429746"/>
            <a:ext cx="386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Fig. 3 </a:t>
            </a:r>
            <a:r>
              <a:rPr lang="en-US" dirty="0"/>
              <a:t>The orange part describes the </a:t>
            </a:r>
          </a:p>
          <a:p>
            <a:r>
              <a:rPr lang="en-US" dirty="0"/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88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Measuring the MI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I(X;T)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X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layer</a:t>
            </a:r>
            <a:r>
              <a:rPr lang="de-DE" dirty="0"/>
              <a:t>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I(Y;T)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Estimation</a:t>
            </a:r>
            <a:r>
              <a:rPr lang="de-DE" b="1" dirty="0"/>
              <a:t> </a:t>
            </a:r>
            <a:r>
              <a:rPr lang="de-DE" b="1" dirty="0" err="1"/>
              <a:t>Methods</a:t>
            </a:r>
            <a:endParaRPr lang="de-DE" b="1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MI such </a:t>
            </a:r>
            <a:r>
              <a:rPr lang="de-DE" dirty="0" err="1"/>
              <a:t>as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bound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Binning</a:t>
            </a:r>
            <a:r>
              <a:rPr lang="de-DE" dirty="0"/>
              <a:t> (</a:t>
            </a:r>
            <a:r>
              <a:rPr lang="de-DE" dirty="0" err="1"/>
              <a:t>summarize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neuron‘s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in </a:t>
            </a:r>
            <a:r>
              <a:rPr lang="de-DE" dirty="0" err="1"/>
              <a:t>one</a:t>
            </a:r>
            <a:r>
              <a:rPr lang="de-DE" dirty="0"/>
              <a:t> bin)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3280D42-3572-3843-9CBE-FCF78A5643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81" y="2274838"/>
            <a:ext cx="5326628" cy="419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59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2.7 Information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FD5189D7-2E6C-E34C-84D6-E21E0710CA37}"/>
              </a:ext>
            </a:extLst>
          </p:cNvPr>
          <p:cNvGraphicFramePr/>
          <p:nvPr/>
        </p:nvGraphicFramePr>
        <p:xfrm>
          <a:off x="8758238" y="354664"/>
          <a:ext cx="3014662" cy="1564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8D845DAD-4CEA-DC4C-B72F-279D6FC4CA44}"/>
              </a:ext>
            </a:extLst>
          </p:cNvPr>
          <p:cNvSpPr txBox="1"/>
          <p:nvPr/>
        </p:nvSpPr>
        <p:spPr>
          <a:xfrm>
            <a:off x="914401" y="2274838"/>
            <a:ext cx="489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Mutual Information plots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F6852D-A8C7-FA4E-AB51-3927C1A88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738" y="2771775"/>
            <a:ext cx="5143500" cy="3949700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5DB3738D-D149-E346-8C18-CC92354B68EF}"/>
              </a:ext>
            </a:extLst>
          </p:cNvPr>
          <p:cNvCxnSpPr/>
          <p:nvPr/>
        </p:nvCxnSpPr>
        <p:spPr>
          <a:xfrm flipV="1">
            <a:off x="5807075" y="2474893"/>
            <a:ext cx="1150938" cy="296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2C7313B-046A-4B46-BDD9-83ED419448A7}"/>
              </a:ext>
            </a:extLst>
          </p:cNvPr>
          <p:cNvSpPr txBox="1"/>
          <p:nvPr/>
        </p:nvSpPr>
        <p:spPr>
          <a:xfrm>
            <a:off x="7060833" y="225400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Activation function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0D07AB57-E12F-734B-B2A8-370DCCF70C3A}"/>
              </a:ext>
            </a:extLst>
          </p:cNvPr>
          <p:cNvCxnSpPr>
            <a:cxnSpLocks/>
          </p:cNvCxnSpPr>
          <p:nvPr/>
        </p:nvCxnSpPr>
        <p:spPr>
          <a:xfrm>
            <a:off x="8462169" y="3740169"/>
            <a:ext cx="11676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F53E827-AB04-CA4E-B11F-8FD551025D9A}"/>
              </a:ext>
            </a:extLst>
          </p:cNvPr>
          <p:cNvSpPr txBox="1"/>
          <p:nvPr/>
        </p:nvSpPr>
        <p:spPr>
          <a:xfrm>
            <a:off x="9629775" y="3597866"/>
            <a:ext cx="205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the epoch the lighter the color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BA188703-E00C-D84B-8DCC-F1A33E38F7A3}"/>
              </a:ext>
            </a:extLst>
          </p:cNvPr>
          <p:cNvCxnSpPr>
            <a:cxnSpLocks/>
          </p:cNvCxnSpPr>
          <p:nvPr/>
        </p:nvCxnSpPr>
        <p:spPr>
          <a:xfrm>
            <a:off x="2286000" y="5486400"/>
            <a:ext cx="2328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6FC174D-B81B-9E4B-B472-281974C37772}"/>
              </a:ext>
            </a:extLst>
          </p:cNvPr>
          <p:cNvSpPr txBox="1"/>
          <p:nvPr/>
        </p:nvSpPr>
        <p:spPr>
          <a:xfrm>
            <a:off x="178228" y="5163234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Every line stands for one layer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26CA7578-31E1-5E4F-AA8E-BA5D479E5AAA}"/>
              </a:ext>
            </a:extLst>
          </p:cNvPr>
          <p:cNvCxnSpPr>
            <a:cxnSpLocks/>
          </p:cNvCxnSpPr>
          <p:nvPr/>
        </p:nvCxnSpPr>
        <p:spPr>
          <a:xfrm>
            <a:off x="2628900" y="3192482"/>
            <a:ext cx="21955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E681DC7C-401A-104C-96A3-03C6457008D8}"/>
              </a:ext>
            </a:extLst>
          </p:cNvPr>
          <p:cNvSpPr txBox="1"/>
          <p:nvPr/>
        </p:nvSpPr>
        <p:spPr>
          <a:xfrm>
            <a:off x="571927" y="2949595"/>
            <a:ext cx="205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Compression phase</a:t>
            </a:r>
          </a:p>
        </p:txBody>
      </p:sp>
    </p:spTree>
    <p:extLst>
      <p:ext uri="{BB962C8B-B14F-4D97-AF65-F5344CB8AC3E}">
        <p14:creationId xmlns:p14="http://schemas.microsoft.com/office/powerpoint/2010/main" val="677347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24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53292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</a:rPr>
              <a:t>Feedback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Outlook</a:t>
            </a:r>
          </a:p>
        </p:txBody>
      </p:sp>
    </p:spTree>
    <p:extLst>
      <p:ext uri="{BB962C8B-B14F-4D97-AF65-F5344CB8AC3E}">
        <p14:creationId xmlns:p14="http://schemas.microsoft.com/office/powerpoint/2010/main" val="1915733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97A5D1-863A-F841-AF14-FA861FF9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E4463-2D08-8B40-87FB-D95756EC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[1] GUNNING, D.; AHA, D.: </a:t>
            </a:r>
            <a:r>
              <a:rPr lang="de-DE" dirty="0" err="1"/>
              <a:t>DARPA’s</a:t>
            </a:r>
            <a:r>
              <a:rPr lang="de-DE" dirty="0"/>
              <a:t> </a:t>
            </a:r>
            <a:r>
              <a:rPr lang="de-DE" dirty="0" err="1"/>
              <a:t>explainable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(XAI) </a:t>
            </a:r>
            <a:r>
              <a:rPr lang="de-DE" dirty="0" err="1"/>
              <a:t>program</a:t>
            </a:r>
            <a:r>
              <a:rPr lang="de-DE" dirty="0"/>
              <a:t>. AI Magazine. 2019, vol. 40, </a:t>
            </a:r>
            <a:r>
              <a:rPr lang="de-DE" dirty="0" err="1"/>
              <a:t>no</a:t>
            </a:r>
            <a:r>
              <a:rPr lang="de-DE" dirty="0"/>
              <a:t>. 2, pp. 44–58. </a:t>
            </a:r>
          </a:p>
          <a:p>
            <a:pPr marL="0" indent="0">
              <a:buNone/>
            </a:pPr>
            <a:r>
              <a:rPr lang="de-DE" dirty="0"/>
              <a:t>[2] </a:t>
            </a:r>
            <a:r>
              <a:rPr lang="de-DE" dirty="0">
                <a:hlinkClick r:id="rId2"/>
              </a:rPr>
              <a:t>https://www.kdnuggets.com/2019/12/interpretability-part-3-lime-shap.html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C47B36-04B0-5D4E-9CC5-D8830EFC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3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2" y="1578608"/>
            <a:ext cx="58359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Introduction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to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Explainable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Artificial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Intelligence</a:t>
            </a:r>
            <a:endParaRPr lang="de-DE" sz="4800" b="1" dirty="0">
              <a:solidFill>
                <a:schemeClr val="bg1"/>
              </a:solidFill>
            </a:endParaRPr>
          </a:p>
          <a:p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1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875986-BF1F-7341-8AFE-49B1939A18A5}"/>
              </a:ext>
            </a:extLst>
          </p:cNvPr>
          <p:cNvSpPr/>
          <p:nvPr/>
        </p:nvSpPr>
        <p:spPr>
          <a:xfrm>
            <a:off x="2211859" y="4151870"/>
            <a:ext cx="8155460" cy="25572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A66F5C-B746-3B4E-A9B3-03C4F31BD263}"/>
              </a:ext>
            </a:extLst>
          </p:cNvPr>
          <p:cNvSpPr/>
          <p:nvPr/>
        </p:nvSpPr>
        <p:spPr>
          <a:xfrm>
            <a:off x="2619631" y="4518754"/>
            <a:ext cx="5103341" cy="182348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7AD5F6-985E-7846-AB3D-34DCCA20B8BE}"/>
              </a:ext>
            </a:extLst>
          </p:cNvPr>
          <p:cNvSpPr/>
          <p:nvPr/>
        </p:nvSpPr>
        <p:spPr>
          <a:xfrm>
            <a:off x="2940908" y="4838399"/>
            <a:ext cx="2594920" cy="1184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10AA253-2AAE-184B-89D6-6F5DB5BF4708}"/>
              </a:ext>
            </a:extLst>
          </p:cNvPr>
          <p:cNvSpPr/>
          <p:nvPr/>
        </p:nvSpPr>
        <p:spPr>
          <a:xfrm>
            <a:off x="914400" y="2215978"/>
            <a:ext cx="10783330" cy="1579605"/>
          </a:xfrm>
          <a:prstGeom prst="roundRect">
            <a:avLst>
              <a:gd name="adj" fmla="val 11191"/>
            </a:avLst>
          </a:prstGeom>
          <a:solidFill>
            <a:schemeClr val="accent1"/>
          </a:solidFill>
          <a:ln>
            <a:noFill/>
          </a:ln>
          <a:effectLst>
            <a:outerShdw blurRad="360673" sx="102000" sy="102000" algn="ctr" rotWithShape="0">
              <a:prstClr val="black">
                <a:alpha val="32266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"XAI will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enables</a:t>
            </a:r>
            <a:r>
              <a:rPr lang="de-DE" dirty="0"/>
              <a:t> human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, </a:t>
            </a:r>
            <a:r>
              <a:rPr lang="de-DE" dirty="0" err="1"/>
              <a:t>appropriately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manage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artificially</a:t>
            </a:r>
            <a:r>
              <a:rPr lang="de-DE" dirty="0"/>
              <a:t> intelligent </a:t>
            </a:r>
            <a:r>
              <a:rPr lang="de-DE" dirty="0" err="1"/>
              <a:t>partners</a:t>
            </a:r>
            <a:r>
              <a:rPr lang="de-DE" dirty="0"/>
              <a:t>“ [1]x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DDA0E8D-360B-4F48-A280-11FAD31F7511}"/>
              </a:ext>
            </a:extLst>
          </p:cNvPr>
          <p:cNvSpPr txBox="1"/>
          <p:nvPr/>
        </p:nvSpPr>
        <p:spPr>
          <a:xfrm>
            <a:off x="7764203" y="5245827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2036075-D771-6144-8E84-DD32BF362D2B}"/>
              </a:ext>
            </a:extLst>
          </p:cNvPr>
          <p:cNvSpPr txBox="1"/>
          <p:nvPr/>
        </p:nvSpPr>
        <p:spPr>
          <a:xfrm>
            <a:off x="5535828" y="5245827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04A43F-AFB1-3C42-850F-0DD154298D9D}"/>
              </a:ext>
            </a:extLst>
          </p:cNvPr>
          <p:cNvSpPr/>
          <p:nvPr/>
        </p:nvSpPr>
        <p:spPr>
          <a:xfrm rot="20449765">
            <a:off x="4173805" y="3910974"/>
            <a:ext cx="312022" cy="29596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976D17-E6C3-A540-9D89-416588C2B278}"/>
              </a:ext>
            </a:extLst>
          </p:cNvPr>
          <p:cNvSpPr txBox="1"/>
          <p:nvPr/>
        </p:nvSpPr>
        <p:spPr>
          <a:xfrm>
            <a:off x="3314399" y="5245827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Deep</a:t>
            </a:r>
            <a:r>
              <a:rPr lang="de-DE" dirty="0"/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4A3915-25FC-0D4C-93F5-86E85DCCC43E}"/>
              </a:ext>
            </a:extLst>
          </p:cNvPr>
          <p:cNvSpPr txBox="1"/>
          <p:nvPr/>
        </p:nvSpPr>
        <p:spPr>
          <a:xfrm>
            <a:off x="3314399" y="394180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XAI</a:t>
            </a:r>
          </a:p>
        </p:txBody>
      </p:sp>
    </p:spTree>
    <p:extLst>
      <p:ext uri="{BB962C8B-B14F-4D97-AF65-F5344CB8AC3E}">
        <p14:creationId xmlns:p14="http://schemas.microsoft.com/office/powerpoint/2010/main" val="36130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5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Purposes</a:t>
            </a:r>
            <a:endParaRPr lang="de-DE" sz="2800" b="1" dirty="0">
              <a:latin typeface="+mj-lt"/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46E70D6-1A61-E847-97AA-AC4437350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005069"/>
              </p:ext>
            </p:extLst>
          </p:nvPr>
        </p:nvGraphicFramePr>
        <p:xfrm>
          <a:off x="1582352" y="2426160"/>
          <a:ext cx="9027296" cy="4046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18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6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75477"/>
              </p:ext>
            </p:extLst>
          </p:nvPr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017D09F-80CD-AA47-B2FF-6C69ACE165CC}"/>
              </a:ext>
            </a:extLst>
          </p:cNvPr>
          <p:cNvSpPr/>
          <p:nvPr/>
        </p:nvSpPr>
        <p:spPr>
          <a:xfrm>
            <a:off x="4384144" y="2426160"/>
            <a:ext cx="7360181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95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7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F7498E-A5B3-B84B-A150-1C842675074B}"/>
              </a:ext>
            </a:extLst>
          </p:cNvPr>
          <p:cNvSpPr/>
          <p:nvPr/>
        </p:nvSpPr>
        <p:spPr>
          <a:xfrm>
            <a:off x="8242832" y="2426160"/>
            <a:ext cx="3501493" cy="395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7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2DA9C-C5F0-1D4C-ADB4-FD06C3D2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XAI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597458-7908-C746-87CF-CCD7A6D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CCFE91F-7621-8141-A02B-5C38F33EF4C6}"/>
              </a:ext>
            </a:extLst>
          </p:cNvPr>
          <p:cNvSpPr txBox="1"/>
          <p:nvPr/>
        </p:nvSpPr>
        <p:spPr>
          <a:xfrm>
            <a:off x="1433384" y="1902940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Classification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Methods</a:t>
            </a:r>
            <a:r>
              <a:rPr lang="de-DE" sz="2800" b="1" dirty="0">
                <a:latin typeface="+mj-lt"/>
              </a:rPr>
              <a:t> </a:t>
            </a:r>
            <a:r>
              <a:rPr lang="de-DE" sz="2800" b="1" dirty="0" err="1">
                <a:latin typeface="+mj-lt"/>
              </a:rPr>
              <a:t>for</a:t>
            </a:r>
            <a:r>
              <a:rPr lang="de-DE" sz="2800" b="1" dirty="0">
                <a:latin typeface="+mj-lt"/>
              </a:rPr>
              <a:t> XAI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A15017D-3ADE-A647-84CE-0B2D18D296B8}"/>
              </a:ext>
            </a:extLst>
          </p:cNvPr>
          <p:cNvGraphicFramePr/>
          <p:nvPr/>
        </p:nvGraphicFramePr>
        <p:xfrm>
          <a:off x="357188" y="2644177"/>
          <a:ext cx="11515725" cy="3712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2AC0FDC-F012-6142-A137-65A229319DA1}"/>
              </a:ext>
            </a:extLst>
          </p:cNvPr>
          <p:cNvSpPr txBox="1"/>
          <p:nvPr/>
        </p:nvSpPr>
        <p:spPr>
          <a:xfrm>
            <a:off x="6659285" y="4022070"/>
            <a:ext cx="1583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are</a:t>
            </a:r>
            <a:r>
              <a:rPr lang="de-DE" sz="1400" b="1" dirty="0"/>
              <a:t> </a:t>
            </a:r>
            <a:r>
              <a:rPr lang="de-DE" sz="1400" b="1" dirty="0" err="1"/>
              <a:t>compatible</a:t>
            </a:r>
            <a:r>
              <a:rPr lang="de-DE" sz="1400" b="1" dirty="0"/>
              <a:t>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every</a:t>
            </a:r>
            <a:r>
              <a:rPr lang="de-DE" sz="1400" b="1" dirty="0"/>
              <a:t> </a:t>
            </a:r>
            <a:r>
              <a:rPr lang="de-DE" sz="1400" b="1" dirty="0" err="1"/>
              <a:t>model</a:t>
            </a:r>
            <a:r>
              <a:rPr lang="de-DE" sz="1400" b="1" dirty="0"/>
              <a:t>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532ED83-1EE5-0E46-A909-46BE7F855C3F}"/>
              </a:ext>
            </a:extLst>
          </p:cNvPr>
          <p:cNvSpPr txBox="1"/>
          <p:nvPr/>
        </p:nvSpPr>
        <p:spPr>
          <a:xfrm>
            <a:off x="6659285" y="5374113"/>
            <a:ext cx="1583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deal </a:t>
            </a:r>
            <a:r>
              <a:rPr lang="de-DE" sz="1400" b="1" dirty="0" err="1"/>
              <a:t>with</a:t>
            </a:r>
            <a:r>
              <a:rPr lang="de-DE" sz="1400" b="1" dirty="0"/>
              <a:t> </a:t>
            </a:r>
            <a:r>
              <a:rPr lang="de-DE" sz="1400" b="1" dirty="0" err="1"/>
              <a:t>specific</a:t>
            </a:r>
            <a:r>
              <a:rPr lang="de-DE" sz="1400" b="1" dirty="0"/>
              <a:t> </a:t>
            </a:r>
            <a:r>
              <a:rPr lang="de-DE" sz="1400" b="1" dirty="0" err="1"/>
              <a:t>models</a:t>
            </a:r>
            <a:r>
              <a:rPr lang="de-DE" sz="1400" b="1" dirty="0"/>
              <a:t> </a:t>
            </a:r>
            <a:r>
              <a:rPr lang="de-DE" sz="1400" b="1" dirty="0" err="1"/>
              <a:t>and</a:t>
            </a:r>
            <a:r>
              <a:rPr lang="de-DE" sz="1400" b="1" dirty="0"/>
              <a:t> </a:t>
            </a:r>
            <a:r>
              <a:rPr lang="de-DE" sz="1400" b="1" dirty="0" err="1"/>
              <a:t>might</a:t>
            </a:r>
            <a:r>
              <a:rPr lang="de-DE" sz="1400" b="1" dirty="0"/>
              <a:t> </a:t>
            </a:r>
            <a:r>
              <a:rPr lang="de-DE" sz="1400" b="1" dirty="0" err="1"/>
              <a:t>be</a:t>
            </a:r>
            <a:r>
              <a:rPr lang="de-DE" sz="1400" b="1" dirty="0"/>
              <a:t> </a:t>
            </a:r>
            <a:r>
              <a:rPr lang="de-DE" sz="1400" b="1" dirty="0" err="1"/>
              <a:t>adjusted</a:t>
            </a:r>
            <a:r>
              <a:rPr lang="de-DE" sz="1400" b="1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E1AD42-546A-E848-B12C-A72C76856738}"/>
              </a:ext>
            </a:extLst>
          </p:cNvPr>
          <p:cNvSpPr txBox="1"/>
          <p:nvPr/>
        </p:nvSpPr>
        <p:spPr>
          <a:xfrm>
            <a:off x="2973105" y="4007782"/>
            <a:ext cx="141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try</a:t>
            </a:r>
            <a:r>
              <a:rPr lang="de-DE" sz="1400" b="1" dirty="0"/>
              <a:t> </a:t>
            </a:r>
            <a:r>
              <a:rPr lang="de-DE" sz="1400" b="1" dirty="0" err="1"/>
              <a:t>to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system</a:t>
            </a:r>
            <a:r>
              <a:rPr lang="de-DE" sz="1400" b="1" dirty="0"/>
              <a:t> </a:t>
            </a:r>
            <a:r>
              <a:rPr lang="de-DE" sz="1400" b="1" dirty="0" err="1"/>
              <a:t>as</a:t>
            </a:r>
            <a:r>
              <a:rPr lang="de-DE" sz="1400" b="1" dirty="0"/>
              <a:t> a </a:t>
            </a:r>
            <a:r>
              <a:rPr lang="de-DE" sz="1400" b="1" dirty="0" err="1"/>
              <a:t>whole</a:t>
            </a:r>
            <a:r>
              <a:rPr lang="de-DE" sz="1400" b="1" dirty="0"/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4E745A-8A2C-684D-AD4A-E18CE7096148}"/>
              </a:ext>
            </a:extLst>
          </p:cNvPr>
          <p:cNvSpPr txBox="1"/>
          <p:nvPr/>
        </p:nvSpPr>
        <p:spPr>
          <a:xfrm>
            <a:off x="2973105" y="5215382"/>
            <a:ext cx="14110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Methods</a:t>
            </a:r>
            <a:r>
              <a:rPr lang="de-DE" sz="1400" b="1" dirty="0"/>
              <a:t> </a:t>
            </a:r>
            <a:r>
              <a:rPr lang="de-DE" sz="1400" b="1" dirty="0" err="1"/>
              <a:t>can</a:t>
            </a:r>
            <a:r>
              <a:rPr lang="de-DE" sz="1400" b="1" dirty="0"/>
              <a:t> </a:t>
            </a:r>
            <a:r>
              <a:rPr lang="de-DE" sz="1400" b="1" dirty="0" err="1"/>
              <a:t>only</a:t>
            </a:r>
            <a:r>
              <a:rPr lang="de-DE" sz="1400" b="1" dirty="0"/>
              <a:t> </a:t>
            </a:r>
            <a:r>
              <a:rPr lang="de-DE" sz="1400" b="1" dirty="0" err="1"/>
              <a:t>explain</a:t>
            </a:r>
            <a:r>
              <a:rPr lang="de-DE" sz="1400" b="1" dirty="0"/>
              <a:t> </a:t>
            </a:r>
            <a:r>
              <a:rPr lang="de-DE" sz="1400" b="1" dirty="0" err="1"/>
              <a:t>the</a:t>
            </a:r>
            <a:r>
              <a:rPr lang="de-DE" sz="1400" b="1" dirty="0"/>
              <a:t> </a:t>
            </a:r>
            <a:r>
              <a:rPr lang="de-DE" sz="1400" b="1" dirty="0" err="1"/>
              <a:t>decision</a:t>
            </a:r>
            <a:r>
              <a:rPr lang="de-DE" sz="1400" b="1" dirty="0"/>
              <a:t>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one</a:t>
            </a:r>
            <a:r>
              <a:rPr lang="de-DE" sz="1400" b="1" dirty="0"/>
              <a:t> </a:t>
            </a:r>
            <a:r>
              <a:rPr lang="de-DE" sz="1400" b="1" dirty="0" err="1"/>
              <a:t>instance</a:t>
            </a:r>
            <a:r>
              <a:rPr lang="de-DE" sz="1400" b="1" dirty="0"/>
              <a:t> at </a:t>
            </a:r>
            <a:r>
              <a:rPr lang="de-DE" sz="1400" b="1" dirty="0" err="1"/>
              <a:t>once</a:t>
            </a:r>
            <a:r>
              <a:rPr lang="de-DE" sz="1400" b="1" dirty="0"/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F44705-E797-944C-9381-48CE21F87933}"/>
              </a:ext>
            </a:extLst>
          </p:cNvPr>
          <p:cNvSpPr txBox="1"/>
          <p:nvPr/>
        </p:nvSpPr>
        <p:spPr>
          <a:xfrm>
            <a:off x="10485826" y="4119708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whitebox</a:t>
            </a:r>
            <a:endParaRPr lang="de-DE" sz="1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CBA5E5-8396-8840-966A-2CC6ECFAFE1D}"/>
              </a:ext>
            </a:extLst>
          </p:cNvPr>
          <p:cNvSpPr txBox="1"/>
          <p:nvPr/>
        </p:nvSpPr>
        <p:spPr>
          <a:xfrm>
            <a:off x="10485826" y="5540826"/>
            <a:ext cx="158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Model </a:t>
            </a:r>
            <a:r>
              <a:rPr lang="de-DE" sz="1400" b="1" dirty="0" err="1"/>
              <a:t>is</a:t>
            </a:r>
            <a:r>
              <a:rPr lang="de-DE" sz="1400" b="1" dirty="0"/>
              <a:t> a </a:t>
            </a:r>
            <a:r>
              <a:rPr lang="de-DE" sz="1400" b="1" dirty="0" err="1"/>
              <a:t>blackbox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2498931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68BBE-6E39-134A-B907-2F25879C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746D3-DF77-3A4A-836F-466B9F50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0DE8AD-D89B-2D4A-8D1E-A8216D63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9</a:t>
            </a:fld>
            <a:endParaRPr lang="en-US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54FB64E-1945-3540-A201-492194ED553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BB2D30-D42F-3042-B886-0198FD2F723F}"/>
              </a:ext>
            </a:extLst>
          </p:cNvPr>
          <p:cNvSpPr txBox="1"/>
          <p:nvPr/>
        </p:nvSpPr>
        <p:spPr>
          <a:xfrm>
            <a:off x="1314450" y="1330852"/>
            <a:ext cx="2057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D644D83-DDE7-6346-B6DB-2D6B25AC8D7A}"/>
              </a:ext>
            </a:extLst>
          </p:cNvPr>
          <p:cNvSpPr txBox="1"/>
          <p:nvPr/>
        </p:nvSpPr>
        <p:spPr>
          <a:xfrm>
            <a:off x="2843211" y="1578608"/>
            <a:ext cx="6157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>
                <a:solidFill>
                  <a:schemeClr val="bg1"/>
                </a:solidFill>
              </a:rPr>
              <a:t>Introducing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and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implementing</a:t>
            </a:r>
            <a:r>
              <a:rPr lang="de-DE" sz="4800" b="1" dirty="0">
                <a:solidFill>
                  <a:schemeClr val="bg1"/>
                </a:solidFill>
              </a:rPr>
              <a:t> different XAI-</a:t>
            </a:r>
            <a:r>
              <a:rPr lang="de-DE" sz="4800" b="1" dirty="0" err="1">
                <a:solidFill>
                  <a:schemeClr val="bg1"/>
                </a:solidFill>
              </a:rPr>
              <a:t>methods</a:t>
            </a:r>
            <a:endParaRPr lang="de-DE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537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43441"/>
      </a:dk2>
      <a:lt2>
        <a:srgbClr val="E8E8E2"/>
      </a:lt2>
      <a:accent1>
        <a:srgbClr val="8A89D3"/>
      </a:accent1>
      <a:accent2>
        <a:srgbClr val="6F94CA"/>
      </a:accent2>
      <a:accent3>
        <a:srgbClr val="65AFBE"/>
      </a:accent3>
      <a:accent4>
        <a:srgbClr val="62B39F"/>
      </a:accent4>
      <a:accent5>
        <a:srgbClr val="6FB286"/>
      </a:accent5>
      <a:accent6>
        <a:srgbClr val="6AB664"/>
      </a:accent6>
      <a:hlink>
        <a:srgbClr val="858551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1260</Words>
  <Application>Microsoft Macintosh PowerPoint</Application>
  <PresentationFormat>Breitbild</PresentationFormat>
  <Paragraphs>256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Calibri</vt:lpstr>
      <vt:lpstr>Grandview Display</vt:lpstr>
      <vt:lpstr>DashVTI</vt:lpstr>
      <vt:lpstr>XAI-Workshop</vt:lpstr>
      <vt:lpstr>Plan for today</vt:lpstr>
      <vt:lpstr>PowerPoint-Präsentation</vt:lpstr>
      <vt:lpstr>1. Introduction to XAI</vt:lpstr>
      <vt:lpstr>1. Introduction to XAI</vt:lpstr>
      <vt:lpstr>1. Introduction to XAI</vt:lpstr>
      <vt:lpstr>1. Introduction to XAI</vt:lpstr>
      <vt:lpstr>1. Introduction to XAI</vt:lpstr>
      <vt:lpstr>PowerPoint-Präsentation</vt:lpstr>
      <vt:lpstr>2.1 Permutation Importance</vt:lpstr>
      <vt:lpstr>2.1 Permutation Importance</vt:lpstr>
      <vt:lpstr>2.2 Class Activation Maps (CAM) and Gradient weighted-CAM</vt:lpstr>
      <vt:lpstr>2.3 LIME</vt:lpstr>
      <vt:lpstr>2.3 LIME</vt:lpstr>
      <vt:lpstr>2.3 LIME</vt:lpstr>
      <vt:lpstr>2.3 LIME</vt:lpstr>
      <vt:lpstr>2.3 LIME with Images</vt:lpstr>
      <vt:lpstr>2.4 SHAP</vt:lpstr>
      <vt:lpstr>2.5 Partial dependence plot</vt:lpstr>
      <vt:lpstr>2.6 Global Surrogate</vt:lpstr>
      <vt:lpstr>2.7 Information Bottleneck Theory</vt:lpstr>
      <vt:lpstr>2.7 Information Bottleneck Theory</vt:lpstr>
      <vt:lpstr>2.7 Information Bottleneck Theory</vt:lpstr>
      <vt:lpstr>PowerPoint-Präsentation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XAI-Workshop</dc:title>
  <dc:creator>TU-Pseudonym 4764421507278889</dc:creator>
  <cp:lastModifiedBy>TU-Pseudonym 4764421507278889</cp:lastModifiedBy>
  <cp:revision>21</cp:revision>
  <dcterms:created xsi:type="dcterms:W3CDTF">2022-05-27T07:19:57Z</dcterms:created>
  <dcterms:modified xsi:type="dcterms:W3CDTF">2022-06-15T18:13:28Z</dcterms:modified>
</cp:coreProperties>
</file>