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72C6"/>
    <a:srgbClr val="0A64A1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51" autoAdjust="0"/>
    <p:restoredTop sz="76870" autoAdjust="0"/>
  </p:normalViewPr>
  <p:slideViewPr>
    <p:cSldViewPr snapToGrid="0">
      <p:cViewPr varScale="1">
        <p:scale>
          <a:sx n="87" d="100"/>
          <a:sy n="87" d="100"/>
        </p:scale>
        <p:origin x="6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19/09/2016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</a:t>
            </a:r>
            <a:endParaRPr lang="en-US" dirty="0"/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421325"/>
            <a:ext cx="665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 PowerShell Tricks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Edmonton Microsoft User Group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852660" y="80834"/>
            <a:ext cx="23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MVP Open Days 2016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852660" y="80834"/>
            <a:ext cx="23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MVP Open Days 2016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19/09/2016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19/09/2016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19/09/2016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Rayner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4158791" cy="1500187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MrThomasRayner</a:t>
            </a:r>
            <a:endParaRPr lang="en-US" dirty="0" smtClean="0"/>
          </a:p>
          <a:p>
            <a:r>
              <a:rPr lang="en-US" dirty="0" smtClean="0"/>
              <a:t>LinkedIn.com/in/</a:t>
            </a:r>
            <a:r>
              <a:rPr lang="en-US" dirty="0" err="1" smtClean="0"/>
              <a:t>thomasrayner</a:t>
            </a:r>
            <a:endParaRPr lang="en-US" dirty="0" smtClean="0"/>
          </a:p>
          <a:p>
            <a:r>
              <a:rPr lang="en-US" dirty="0" smtClean="0"/>
              <a:t>workingsysadmin.com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439" y="6104659"/>
            <a:ext cx="25110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CA" sz="3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EMUGca</a:t>
            </a:r>
            <a:endParaRPr lang="en-CA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7417" y="4589463"/>
            <a:ext cx="651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Slides and Demo Script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https://github.com/ThmsRynr/Presentation-Files/</a:t>
            </a:r>
          </a:p>
        </p:txBody>
      </p:sp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2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3D1619-06B9-4A5A-909B-DA79C0DB6ACA}">
  <ds:schemaRefs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f70c230-8171-4481-8194-457be27ef1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1280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MVPOpenDay</vt:lpstr>
      <vt:lpstr>Thomas Rayner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27</cp:revision>
  <dcterms:created xsi:type="dcterms:W3CDTF">2015-03-02T17:19:53Z</dcterms:created>
  <dcterms:modified xsi:type="dcterms:W3CDTF">2016-09-19T18:28:45Z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