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72" r:id="rId5"/>
    <p:sldId id="273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0C580-E695-4C0D-968C-973A016035AA}" v="52" dt="2019-03-01T04:38:2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Rayner" userId="2a90c881cfb7e9fb" providerId="LiveId" clId="{5960C580-E695-4C0D-968C-973A016035AA}"/>
    <pc:docChg chg="undo custSel mod addSld delSld modSld">
      <pc:chgData name="Thomas Rayner" userId="2a90c881cfb7e9fb" providerId="LiveId" clId="{5960C580-E695-4C0D-968C-973A016035AA}" dt="2019-03-01T04:39:00.887" v="604" actId="14100"/>
      <pc:docMkLst>
        <pc:docMk/>
      </pc:docMkLst>
      <pc:sldChg chg="modTransition">
        <pc:chgData name="Thomas Rayner" userId="2a90c881cfb7e9fb" providerId="LiveId" clId="{5960C580-E695-4C0D-968C-973A016035AA}" dt="2019-03-01T04:17:47.892" v="196"/>
        <pc:sldMkLst>
          <pc:docMk/>
          <pc:sldMk cId="2764072896" sldId="256"/>
        </pc:sldMkLst>
      </pc:sldChg>
      <pc:sldChg chg="modTransition">
        <pc:chgData name="Thomas Rayner" userId="2a90c881cfb7e9fb" providerId="LiveId" clId="{5960C580-E695-4C0D-968C-973A016035AA}" dt="2019-03-01T04:17:50.947" v="197"/>
        <pc:sldMkLst>
          <pc:docMk/>
          <pc:sldMk cId="2869830407" sldId="258"/>
        </pc:sldMkLst>
      </pc:sldChg>
      <pc:sldChg chg="modSp modTransition modAnim">
        <pc:chgData name="Thomas Rayner" userId="2a90c881cfb7e9fb" providerId="LiveId" clId="{5960C580-E695-4C0D-968C-973A016035AA}" dt="2019-03-01T04:17:54.709" v="198"/>
        <pc:sldMkLst>
          <pc:docMk/>
          <pc:sldMk cId="2249728308" sldId="259"/>
        </pc:sldMkLst>
        <pc:spChg chg="mod">
          <ac:chgData name="Thomas Rayner" userId="2a90c881cfb7e9fb" providerId="LiveId" clId="{5960C580-E695-4C0D-968C-973A016035AA}" dt="2019-03-01T04:15:00.617" v="168" actId="20577"/>
          <ac:spMkLst>
            <pc:docMk/>
            <pc:sldMk cId="2249728308" sldId="259"/>
            <ac:spMk id="4" creationId="{E5E774CD-92D6-499D-AE5A-3FAF9B182789}"/>
          </ac:spMkLst>
        </pc:spChg>
        <pc:spChg chg="mod">
          <ac:chgData name="Thomas Rayner" userId="2a90c881cfb7e9fb" providerId="LiveId" clId="{5960C580-E695-4C0D-968C-973A016035AA}" dt="2019-03-01T04:16:51.937" v="194" actId="20577"/>
          <ac:spMkLst>
            <pc:docMk/>
            <pc:sldMk cId="2249728308" sldId="259"/>
            <ac:spMk id="6" creationId="{02BD676A-C81F-47C8-A4E5-445746A3BB53}"/>
          </ac:spMkLst>
        </pc:spChg>
      </pc:sldChg>
      <pc:sldChg chg="del">
        <pc:chgData name="Thomas Rayner" userId="2a90c881cfb7e9fb" providerId="LiveId" clId="{5960C580-E695-4C0D-968C-973A016035AA}" dt="2019-03-01T04:15:51.913" v="175" actId="2696"/>
        <pc:sldMkLst>
          <pc:docMk/>
          <pc:sldMk cId="3868460434" sldId="260"/>
        </pc:sldMkLst>
      </pc:sldChg>
      <pc:sldChg chg="del">
        <pc:chgData name="Thomas Rayner" userId="2a90c881cfb7e9fb" providerId="LiveId" clId="{5960C580-E695-4C0D-968C-973A016035AA}" dt="2019-03-01T04:15:52.673" v="176" actId="2696"/>
        <pc:sldMkLst>
          <pc:docMk/>
          <pc:sldMk cId="366185921" sldId="261"/>
        </pc:sldMkLst>
      </pc:sldChg>
      <pc:sldChg chg="del">
        <pc:chgData name="Thomas Rayner" userId="2a90c881cfb7e9fb" providerId="LiveId" clId="{5960C580-E695-4C0D-968C-973A016035AA}" dt="2019-03-01T04:15:53.426" v="177" actId="2696"/>
        <pc:sldMkLst>
          <pc:docMk/>
          <pc:sldMk cId="512601932" sldId="262"/>
        </pc:sldMkLst>
      </pc:sldChg>
      <pc:sldChg chg="del">
        <pc:chgData name="Thomas Rayner" userId="2a90c881cfb7e9fb" providerId="LiveId" clId="{5960C580-E695-4C0D-968C-973A016035AA}" dt="2019-03-01T04:15:54.036" v="178" actId="2696"/>
        <pc:sldMkLst>
          <pc:docMk/>
          <pc:sldMk cId="187549222" sldId="263"/>
        </pc:sldMkLst>
      </pc:sldChg>
      <pc:sldChg chg="del">
        <pc:chgData name="Thomas Rayner" userId="2a90c881cfb7e9fb" providerId="LiveId" clId="{5960C580-E695-4C0D-968C-973A016035AA}" dt="2019-03-01T04:15:54.500" v="179" actId="2696"/>
        <pc:sldMkLst>
          <pc:docMk/>
          <pc:sldMk cId="3901815814" sldId="264"/>
        </pc:sldMkLst>
      </pc:sldChg>
      <pc:sldChg chg="del">
        <pc:chgData name="Thomas Rayner" userId="2a90c881cfb7e9fb" providerId="LiveId" clId="{5960C580-E695-4C0D-968C-973A016035AA}" dt="2019-03-01T04:15:55.017" v="180" actId="2696"/>
        <pc:sldMkLst>
          <pc:docMk/>
          <pc:sldMk cId="4093572790" sldId="265"/>
        </pc:sldMkLst>
      </pc:sldChg>
      <pc:sldChg chg="del">
        <pc:chgData name="Thomas Rayner" userId="2a90c881cfb7e9fb" providerId="LiveId" clId="{5960C580-E695-4C0D-968C-973A016035AA}" dt="2019-03-01T04:15:55.410" v="181" actId="2696"/>
        <pc:sldMkLst>
          <pc:docMk/>
          <pc:sldMk cId="1066507060" sldId="266"/>
        </pc:sldMkLst>
      </pc:sldChg>
      <pc:sldChg chg="del">
        <pc:chgData name="Thomas Rayner" userId="2a90c881cfb7e9fb" providerId="LiveId" clId="{5960C580-E695-4C0D-968C-973A016035AA}" dt="2019-03-01T04:15:56.335" v="182" actId="2696"/>
        <pc:sldMkLst>
          <pc:docMk/>
          <pc:sldMk cId="3216556938" sldId="267"/>
        </pc:sldMkLst>
      </pc:sldChg>
      <pc:sldChg chg="del">
        <pc:chgData name="Thomas Rayner" userId="2a90c881cfb7e9fb" providerId="LiveId" clId="{5960C580-E695-4C0D-968C-973A016035AA}" dt="2019-03-01T04:15:56.812" v="183" actId="2696"/>
        <pc:sldMkLst>
          <pc:docMk/>
          <pc:sldMk cId="2873556139" sldId="268"/>
        </pc:sldMkLst>
      </pc:sldChg>
      <pc:sldChg chg="del">
        <pc:chgData name="Thomas Rayner" userId="2a90c881cfb7e9fb" providerId="LiveId" clId="{5960C580-E695-4C0D-968C-973A016035AA}" dt="2019-03-01T04:15:57.312" v="184" actId="2696"/>
        <pc:sldMkLst>
          <pc:docMk/>
          <pc:sldMk cId="3308876478" sldId="269"/>
        </pc:sldMkLst>
      </pc:sldChg>
      <pc:sldChg chg="del">
        <pc:chgData name="Thomas Rayner" userId="2a90c881cfb7e9fb" providerId="LiveId" clId="{5960C580-E695-4C0D-968C-973A016035AA}" dt="2019-03-01T04:15:57.871" v="185" actId="2696"/>
        <pc:sldMkLst>
          <pc:docMk/>
          <pc:sldMk cId="2069210440" sldId="270"/>
        </pc:sldMkLst>
      </pc:sldChg>
      <pc:sldChg chg="modTransition">
        <pc:chgData name="Thomas Rayner" userId="2a90c881cfb7e9fb" providerId="LiveId" clId="{5960C580-E695-4C0D-968C-973A016035AA}" dt="2019-03-01T04:17:59.739" v="199"/>
        <pc:sldMkLst>
          <pc:docMk/>
          <pc:sldMk cId="3379601973" sldId="271"/>
        </pc:sldMkLst>
      </pc:sldChg>
      <pc:sldChg chg="addSp delSp modSp add mod setBg setClrOvrMap">
        <pc:chgData name="Thomas Rayner" userId="2a90c881cfb7e9fb" providerId="LiveId" clId="{5960C580-E695-4C0D-968C-973A016035AA}" dt="2019-03-01T04:28:19.529" v="349" actId="1076"/>
        <pc:sldMkLst>
          <pc:docMk/>
          <pc:sldMk cId="1763535958" sldId="272"/>
        </pc:sldMkLst>
        <pc:spChg chg="mod or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2" creationId="{24E43C39-873E-45C9-9781-F3A0C59B4484}"/>
          </ac:spMkLst>
        </pc:spChg>
        <pc:spChg chg="del">
          <ac:chgData name="Thomas Rayner" userId="2a90c881cfb7e9fb" providerId="LiveId" clId="{5960C580-E695-4C0D-968C-973A016035AA}" dt="2019-03-01T04:19:44.036" v="209" actId="931"/>
          <ac:spMkLst>
            <pc:docMk/>
            <pc:sldMk cId="1763535958" sldId="272"/>
            <ac:spMk id="3" creationId="{B5B133D2-8B79-4D31-91B2-14761CB43873}"/>
          </ac:spMkLst>
        </pc:spChg>
        <pc:spChg chg="mod">
          <ac:chgData name="Thomas Rayner" userId="2a90c881cfb7e9fb" providerId="LiveId" clId="{5960C580-E695-4C0D-968C-973A016035AA}" dt="2019-03-01T04:28:01.546" v="347" actId="947"/>
          <ac:spMkLst>
            <pc:docMk/>
            <pc:sldMk cId="1763535958" sldId="272"/>
            <ac:spMk id="4" creationId="{51E5E2F5-54A4-4380-9361-5E97F6546771}"/>
          </ac:spMkLst>
        </pc:spChg>
        <pc:spChg chg="add mo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7" creationId="{AADACD79-7AAE-4562-BED6-F214DFF6416D}"/>
          </ac:spMkLst>
        </pc:spChg>
        <pc:spChg chg="ad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16" creationId="{F79FF99C-BAA9-404F-9C96-6DD456B4F795}"/>
          </ac:spMkLst>
        </pc:spChg>
        <pc:spChg chg="add">
          <ac:chgData name="Thomas Rayner" userId="2a90c881cfb7e9fb" providerId="LiveId" clId="{5960C580-E695-4C0D-968C-973A016035AA}" dt="2019-03-01T04:20:08.970" v="211" actId="26606"/>
          <ac:spMkLst>
            <pc:docMk/>
            <pc:sldMk cId="1763535958" sldId="272"/>
            <ac:spMk id="18" creationId="{49C44AFD-C72D-4D9C-84C6-73E615CED884}"/>
          </ac:spMkLst>
        </pc:spChg>
        <pc:grpChg chg="add">
          <ac:chgData name="Thomas Rayner" userId="2a90c881cfb7e9fb" providerId="LiveId" clId="{5960C580-E695-4C0D-968C-973A016035AA}" dt="2019-03-01T04:20:08.970" v="211" actId="26606"/>
          <ac:grpSpMkLst>
            <pc:docMk/>
            <pc:sldMk cId="1763535958" sldId="272"/>
            <ac:grpSpMk id="12" creationId="{6C3F9269-B51E-4556-9221-44C750789B47}"/>
          </ac:grpSpMkLst>
        </pc:grpChg>
        <pc:grpChg chg="add">
          <ac:chgData name="Thomas Rayner" userId="2a90c881cfb7e9fb" providerId="LiveId" clId="{5960C580-E695-4C0D-968C-973A016035AA}" dt="2019-03-01T04:20:08.970" v="211" actId="26606"/>
          <ac:grpSpMkLst>
            <pc:docMk/>
            <pc:sldMk cId="1763535958" sldId="272"/>
            <ac:grpSpMk id="20" creationId="{1D25B14F-36E0-41E8-956F-CABEF1ADD65F}"/>
          </ac:grpSpMkLst>
        </pc:grpChg>
        <pc:picChg chg="add mod">
          <ac:chgData name="Thomas Rayner" userId="2a90c881cfb7e9fb" providerId="LiveId" clId="{5960C580-E695-4C0D-968C-973A016035AA}" dt="2019-03-01T04:28:19.529" v="349" actId="1076"/>
          <ac:picMkLst>
            <pc:docMk/>
            <pc:sldMk cId="1763535958" sldId="272"/>
            <ac:picMk id="6" creationId="{3C44E107-E0FE-4F37-B074-A0E56BFAAA4B}"/>
          </ac:picMkLst>
        </pc:picChg>
      </pc:sldChg>
      <pc:sldChg chg="addSp delSp modSp add mod setBg modAnim">
        <pc:chgData name="Thomas Rayner" userId="2a90c881cfb7e9fb" providerId="LiveId" clId="{5960C580-E695-4C0D-968C-973A016035AA}" dt="2019-03-01T04:39:00.887" v="604" actId="14100"/>
        <pc:sldMkLst>
          <pc:docMk/>
          <pc:sldMk cId="1562849647" sldId="273"/>
        </pc:sldMkLst>
        <pc:spChg chg="mo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2" creationId="{1809906D-A7EA-41C7-BE20-B030ECFB7127}"/>
          </ac:spMkLst>
        </pc:spChg>
        <pc:spChg chg="del mo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3" creationId="{1897CEE6-0DC2-4FFF-AEE9-4F550D1B2F3C}"/>
          </ac:spMkLst>
        </pc:spChg>
        <pc:spChg chg="add">
          <ac:chgData name="Thomas Rayner" userId="2a90c881cfb7e9fb" providerId="LiveId" clId="{5960C580-E695-4C0D-968C-973A016035AA}" dt="2019-03-01T04:30:53.984" v="570" actId="26606"/>
          <ac:spMkLst>
            <pc:docMk/>
            <pc:sldMk cId="1562849647" sldId="273"/>
            <ac:spMk id="10" creationId="{BCFFB95F-D901-4937-8084-8A7BAA84FAFB}"/>
          </ac:spMkLst>
        </pc:spChg>
        <pc:spChg chg="add mod">
          <ac:chgData name="Thomas Rayner" userId="2a90c881cfb7e9fb" providerId="LiveId" clId="{5960C580-E695-4C0D-968C-973A016035AA}" dt="2019-03-01T04:37:26.486" v="589" actId="14100"/>
          <ac:spMkLst>
            <pc:docMk/>
            <pc:sldMk cId="1562849647" sldId="273"/>
            <ac:spMk id="25" creationId="{98EDAABA-EA04-4D03-A8EE-CBCEE45AA0A9}"/>
          </ac:spMkLst>
        </pc:spChg>
        <pc:spChg chg="add mod">
          <ac:chgData name="Thomas Rayner" userId="2a90c881cfb7e9fb" providerId="LiveId" clId="{5960C580-E695-4C0D-968C-973A016035AA}" dt="2019-03-01T04:37:34.182" v="591" actId="1076"/>
          <ac:spMkLst>
            <pc:docMk/>
            <pc:sldMk cId="1562849647" sldId="273"/>
            <ac:spMk id="26" creationId="{7D213110-5406-4D85-AA08-4BCF1C2C4C1D}"/>
          </ac:spMkLst>
        </pc:spChg>
        <pc:spChg chg="add mod">
          <ac:chgData name="Thomas Rayner" userId="2a90c881cfb7e9fb" providerId="LiveId" clId="{5960C580-E695-4C0D-968C-973A016035AA}" dt="2019-03-01T04:37:39.426" v="593" actId="1076"/>
          <ac:spMkLst>
            <pc:docMk/>
            <pc:sldMk cId="1562849647" sldId="273"/>
            <ac:spMk id="27" creationId="{0633F3D9-71DC-4874-BCF9-E63E121A0C98}"/>
          </ac:spMkLst>
        </pc:spChg>
        <pc:spChg chg="add mod">
          <ac:chgData name="Thomas Rayner" userId="2a90c881cfb7e9fb" providerId="LiveId" clId="{5960C580-E695-4C0D-968C-973A016035AA}" dt="2019-03-01T04:39:00.887" v="604" actId="14100"/>
          <ac:spMkLst>
            <pc:docMk/>
            <pc:sldMk cId="1562849647" sldId="273"/>
            <ac:spMk id="28" creationId="{4E3A2266-0689-46DE-8FDB-87328259F4E7}"/>
          </ac:spMkLst>
        </pc:spChg>
        <pc:spChg chg="add mod">
          <ac:chgData name="Thomas Rayner" userId="2a90c881cfb7e9fb" providerId="LiveId" clId="{5960C580-E695-4C0D-968C-973A016035AA}" dt="2019-03-01T04:37:49.980" v="597" actId="1076"/>
          <ac:spMkLst>
            <pc:docMk/>
            <pc:sldMk cId="1562849647" sldId="273"/>
            <ac:spMk id="29" creationId="{113E0C13-3663-413F-B6D5-39ECF6831AC5}"/>
          </ac:spMkLst>
        </pc:spChg>
        <pc:grpChg chg="mod">
          <ac:chgData name="Thomas Rayner" userId="2a90c881cfb7e9fb" providerId="LiveId" clId="{5960C580-E695-4C0D-968C-973A016035AA}" dt="2019-03-01T04:36:14.319" v="585" actId="18245"/>
          <ac:grpSpMkLst>
            <pc:docMk/>
            <pc:sldMk cId="1562849647" sldId="273"/>
            <ac:grpSpMk id="4" creationId="{43C701E4-E654-4D7D-BE6A-8C81B89171A1}"/>
          </ac:grpSpMkLst>
        </pc:grpChg>
        <pc:grpChg chg="add">
          <ac:chgData name="Thomas Rayner" userId="2a90c881cfb7e9fb" providerId="LiveId" clId="{5960C580-E695-4C0D-968C-973A016035AA}" dt="2019-03-01T04:30:53.984" v="570" actId="26606"/>
          <ac:grpSpMkLst>
            <pc:docMk/>
            <pc:sldMk cId="1562849647" sldId="273"/>
            <ac:grpSpMk id="12" creationId="{60F473BD-3FD3-4548-A8F5-11D3C9CB88BC}"/>
          </ac:grpSpMkLst>
        </pc:grpChg>
        <pc:graphicFrameChg chg="add del mod">
          <ac:chgData name="Thomas Rayner" userId="2a90c881cfb7e9fb" providerId="LiveId" clId="{5960C580-E695-4C0D-968C-973A016035AA}" dt="2019-03-01T04:36:14.319" v="585" actId="18245"/>
          <ac:graphicFrameMkLst>
            <pc:docMk/>
            <pc:sldMk cId="1562849647" sldId="273"/>
            <ac:graphicFrameMk id="5" creationId="{34B13872-E8D6-406A-B7B0-9B86B5DF0FDF}"/>
          </ac:graphicFrameMkLst>
        </pc:graphicFrameChg>
      </pc:sldChg>
    </pc:docChg>
  </pc:docChgLst>
  <pc:docChgLst>
    <pc:chgData name="Thomas Rayner" userId="2a90c881cfb7e9fb" providerId="LiveId" clId="{13622069-68FE-4DAD-A823-202F9D3D00F1}"/>
    <pc:docChg chg="modSld">
      <pc:chgData name="Thomas Rayner" userId="2a90c881cfb7e9fb" providerId="LiveId" clId="{13622069-68FE-4DAD-A823-202F9D3D00F1}" dt="2019-03-01T03:50:03.914" v="15" actId="20577"/>
      <pc:docMkLst>
        <pc:docMk/>
      </pc:docMkLst>
      <pc:sldChg chg="modSp">
        <pc:chgData name="Thomas Rayner" userId="2a90c881cfb7e9fb" providerId="LiveId" clId="{13622069-68FE-4DAD-A823-202F9D3D00F1}" dt="2019-03-01T03:50:03.914" v="15" actId="20577"/>
        <pc:sldMkLst>
          <pc:docMk/>
          <pc:sldMk cId="2764072896" sldId="256"/>
        </pc:sldMkLst>
        <pc:spChg chg="mod">
          <ac:chgData name="Thomas Rayner" userId="2a90c881cfb7e9fb" providerId="LiveId" clId="{13622069-68FE-4DAD-A823-202F9D3D00F1}" dt="2019-03-01T03:49:58.843" v="14" actId="20577"/>
          <ac:spMkLst>
            <pc:docMk/>
            <pc:sldMk cId="2764072896" sldId="256"/>
            <ac:spMk id="2" creationId="{F6D3F870-C07D-4BB5-A089-751E92BDD0D5}"/>
          </ac:spMkLst>
        </pc:spChg>
        <pc:spChg chg="mod">
          <ac:chgData name="Thomas Rayner" userId="2a90c881cfb7e9fb" providerId="LiveId" clId="{13622069-68FE-4DAD-A823-202F9D3D00F1}" dt="2019-03-01T03:50:03.914" v="15" actId="20577"/>
          <ac:spMkLst>
            <pc:docMk/>
            <pc:sldMk cId="2764072896" sldId="256"/>
            <ac:spMk id="3" creationId="{8077F5A8-3E09-4E7F-A92B-C538139DD1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18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9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C144AF-6B33-4245-918F-29E6419BE95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9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5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44AF-6B33-4245-918F-29E6419BE95C}" type="datetimeFigureOut">
              <a:rPr lang="en-US" smtClean="0"/>
              <a:t>2/28/2019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5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C144AF-6B33-4245-918F-29E6419BE95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824157-B4C3-4F62-B5A5-7B67C667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3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hyperlink" Target="http://ipengineer.net/2015/04/git-for-network-engineers/" TargetMode="Externa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F870-C07D-4BB5-A089-751E92BD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Gitting</a:t>
            </a:r>
            <a:r>
              <a:rPr lang="en-US" dirty="0"/>
              <a:t>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7F5A8-3E09-4E7F-A92B-C538139DD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257340"/>
          </a:xfrm>
        </p:spPr>
        <p:txBody>
          <a:bodyPr>
            <a:normAutofit/>
          </a:bodyPr>
          <a:lstStyle/>
          <a:p>
            <a:r>
              <a:rPr lang="en-US" dirty="0"/>
              <a:t>Thomas Rayner</a:t>
            </a:r>
          </a:p>
          <a:p>
            <a:r>
              <a:rPr lang="en-US" dirty="0"/>
              <a:t>Sr. Security Service Engineer</a:t>
            </a:r>
          </a:p>
          <a:p>
            <a:r>
              <a:rPr lang="en-US" strike="dblStrike" dirty="0"/>
              <a:t>Contoso Ltd.</a:t>
            </a:r>
            <a:r>
              <a:rPr lang="en-US" dirty="0"/>
              <a:t> Microsoft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7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3F9269-B51E-4556-9221-44C75078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6015A4-B230-407A-A119-C7CEF83D1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DFD343FD-1A4D-4EB5-A19C-877ECC71A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5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62892-0949-4D84-B5A8-62A8F1ED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Obligatory Bio Slide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E7732E9-971A-411E-9814-B8A7D3D9DC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r="2873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97B1-F414-45D0-A4AE-36AC224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109" y="2121408"/>
            <a:ext cx="6730276" cy="405079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 work at Microsoft on a pretty cool team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 used to work at some other cool places doing cool things, used to be an MVP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  <a:p>
            <a:pPr lvl="0" defTabSz="932742">
              <a:spcBef>
                <a:spcPct val="20000"/>
              </a:spcBef>
              <a:buClrTx/>
              <a:buSzPct val="90000"/>
            </a:pPr>
            <a:r>
              <a:rPr lang="en-US" sz="2000" dirty="0">
                <a:solidFill>
                  <a:schemeClr val="tx1"/>
                </a:solidFill>
                <a:latin typeface="Segoe UI"/>
                <a:cs typeface="Segoe UI Semilight" panose="020B0402040204020203" pitchFamily="34" charset="0"/>
              </a:rPr>
              <a:t>You can find me all over the place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@</a:t>
            </a:r>
            <a:r>
              <a:rPr lang="en-US" sz="1600" dirty="0" err="1">
                <a:latin typeface="Segoe UI"/>
              </a:rPr>
              <a:t>MrThomasRayner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thomasrayner.ca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github.com/</a:t>
            </a:r>
            <a:r>
              <a:rPr lang="en-US" sz="1600" dirty="0" err="1">
                <a:latin typeface="Segoe UI"/>
              </a:rPr>
              <a:t>thomasrayner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PowerShell </a:t>
            </a:r>
            <a:r>
              <a:rPr lang="en-US" sz="1600" dirty="0">
                <a:solidFill>
                  <a:srgbClr val="00B294"/>
                </a:solidFill>
                <a:latin typeface="Segoe UI"/>
              </a:rPr>
              <a:t>Discord</a:t>
            </a:r>
            <a:r>
              <a:rPr lang="en-US" sz="1600" dirty="0">
                <a:latin typeface="Segoe UI"/>
              </a:rPr>
              <a:t>/</a:t>
            </a:r>
            <a:r>
              <a:rPr lang="en-US" sz="1600" dirty="0">
                <a:solidFill>
                  <a:srgbClr val="00BCF2"/>
                </a:solidFill>
                <a:latin typeface="Segoe UI"/>
              </a:rPr>
              <a:t>Slack</a:t>
            </a:r>
            <a:r>
              <a:rPr lang="en-US" sz="16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 	</a:t>
            </a:r>
          </a:p>
          <a:p>
            <a:pPr marL="228600" lvl="1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</a:pPr>
            <a:r>
              <a:rPr lang="en-US" dirty="0">
                <a:solidFill>
                  <a:prstClr val="white"/>
                </a:solidFill>
                <a:latin typeface="Segoe UI"/>
              </a:rPr>
              <a:t>             </a:t>
            </a:r>
            <a:r>
              <a:rPr lang="en-US" dirty="0">
                <a:latin typeface="Segoe UI"/>
              </a:rPr>
              <a:t> Join</a:t>
            </a:r>
            <a:r>
              <a:rPr lang="en-US" dirty="0">
                <a:solidFill>
                  <a:prstClr val="white"/>
                </a:solidFill>
                <a:latin typeface="Segoe UI"/>
              </a:rPr>
              <a:t>: </a:t>
            </a:r>
            <a:r>
              <a:rPr lang="en-US" dirty="0">
                <a:solidFill>
                  <a:srgbClr val="00B294"/>
                </a:solidFill>
                <a:latin typeface="Segoe UI"/>
              </a:rPr>
              <a:t>j.mp/</a:t>
            </a:r>
            <a:r>
              <a:rPr lang="en-US" dirty="0" err="1">
                <a:solidFill>
                  <a:srgbClr val="00B294"/>
                </a:solidFill>
                <a:latin typeface="Segoe UI"/>
              </a:rPr>
              <a:t>psdiscord</a:t>
            </a:r>
            <a:r>
              <a:rPr lang="en-US" dirty="0">
                <a:latin typeface="Segoe UI"/>
              </a:rPr>
              <a:t> or </a:t>
            </a:r>
            <a:r>
              <a:rPr lang="en-US" dirty="0">
                <a:solidFill>
                  <a:srgbClr val="00BCF2"/>
                </a:solidFill>
                <a:latin typeface="Segoe UI"/>
              </a:rPr>
              <a:t>j.mp/</a:t>
            </a:r>
            <a:r>
              <a:rPr lang="en-US" dirty="0" err="1">
                <a:solidFill>
                  <a:srgbClr val="00BCF2"/>
                </a:solidFill>
                <a:latin typeface="Segoe UI"/>
              </a:rPr>
              <a:t>psslack</a:t>
            </a:r>
            <a:endParaRPr lang="en-US" dirty="0">
              <a:solidFill>
                <a:srgbClr val="00BCF2"/>
              </a:solidFill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pluralsight.com/authors/</a:t>
            </a:r>
            <a:r>
              <a:rPr lang="en-US" sz="1600" dirty="0" err="1">
                <a:latin typeface="Segoe UI"/>
              </a:rPr>
              <a:t>thomas-rayner</a:t>
            </a:r>
            <a:endParaRPr lang="en-US" sz="16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7"/>
              </a:buBlip>
            </a:pPr>
            <a:r>
              <a:rPr lang="en-US" sz="1600" dirty="0">
                <a:latin typeface="Segoe UI"/>
              </a:rPr>
              <a:t>Master PowerShell Tricks books</a:t>
            </a:r>
            <a:endParaRPr lang="en-US" sz="2000" dirty="0">
              <a:latin typeface="Segoe UI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8304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4AB2-62DA-483C-B2CD-7CAEAC41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 the right room?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59B91-DE3C-4082-99D2-12011BC1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this 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774CD-92D6-499D-AE5A-3FAF9B1827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crash course</a:t>
            </a:r>
          </a:p>
          <a:p>
            <a:r>
              <a:rPr lang="en-US" dirty="0"/>
              <a:t>A fun little demo</a:t>
            </a:r>
          </a:p>
          <a:p>
            <a:r>
              <a:rPr lang="en-US" dirty="0"/>
              <a:t>Simple explanation of what some git commands do</a:t>
            </a:r>
          </a:p>
          <a:p>
            <a:r>
              <a:rPr lang="en-US" dirty="0"/>
              <a:t>Just enough to be dangerous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90311-96F3-48A7-8FCD-076693933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this is not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D676A-C81F-47C8-A4E5-445746A3BB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r>
              <a:rPr lang="en-US" dirty="0"/>
              <a:t>A deep dive, or in any way comprehensive</a:t>
            </a:r>
          </a:p>
          <a:p>
            <a:r>
              <a:rPr lang="en-US" dirty="0"/>
              <a:t>Thorough</a:t>
            </a:r>
          </a:p>
          <a:p>
            <a:r>
              <a:rPr lang="en-US" dirty="0"/>
              <a:t>Perfect demos</a:t>
            </a:r>
          </a:p>
        </p:txBody>
      </p:sp>
    </p:spTree>
    <p:extLst>
      <p:ext uri="{BB962C8B-B14F-4D97-AF65-F5344CB8AC3E}">
        <p14:creationId xmlns:p14="http://schemas.microsoft.com/office/powerpoint/2010/main" val="2249728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3F9269-B51E-4556-9221-44C75078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6015A4-B230-407A-A119-C7CEF83D1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D343FD-1A4D-4EB5-A19C-877ECC71A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44E107-E0FE-4F37-B074-A0E56BFAAA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3457" b="2029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43C39-873E-45C9-9781-F3A0C59B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Why Git?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5E2F5-54A4-4380-9361-5E97F654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2121408"/>
            <a:ext cx="10058400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Collaboration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2800" b="1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Proper version control</a:t>
            </a:r>
          </a:p>
          <a:p>
            <a:pPr lvl="1" indent="-182880">
              <a:buFont typeface="Wingdings" pitchFamily="2" charset="2"/>
              <a:buChar char="§"/>
            </a:pPr>
            <a:r>
              <a:rPr lang="en-US" sz="2400" b="1" dirty="0"/>
              <a:t>And rolling back to an old version</a:t>
            </a:r>
          </a:p>
          <a:p>
            <a:pPr lvl="1" indent="-182880">
              <a:buFont typeface="Wingdings" pitchFamily="2" charset="2"/>
              <a:buChar char="§"/>
            </a:pPr>
            <a:endParaRPr lang="en-US" sz="2400" b="1" dirty="0"/>
          </a:p>
          <a:p>
            <a:pPr indent="-182880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Change control</a:t>
            </a:r>
          </a:p>
          <a:p>
            <a:pPr indent="-182880">
              <a:buFont typeface="Wingdings" pitchFamily="2" charset="2"/>
              <a:buChar char="§"/>
            </a:pPr>
            <a:endParaRPr lang="en-US" sz="2800" b="1" dirty="0">
              <a:solidFill>
                <a:schemeClr val="tx1"/>
              </a:solidFill>
            </a:endParaRPr>
          </a:p>
          <a:p>
            <a:pPr indent="-182880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</a:rPr>
              <a:t>You’re going to need it anyway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DACD79-7AAE-4562-BED6-F214DFF6416D}"/>
              </a:ext>
            </a:extLst>
          </p:cNvPr>
          <p:cNvSpPr txBox="1"/>
          <p:nvPr/>
        </p:nvSpPr>
        <p:spPr>
          <a:xfrm>
            <a:off x="9572373" y="6657944"/>
            <a:ext cx="26196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ipengineer.net/2015/04/git-for-network-enginee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3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906D-A7EA-41C7-BE20-B030ECFB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The Situation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C701E4-E654-4D7D-BE6A-8C81B89171A1}"/>
              </a:ext>
            </a:extLst>
          </p:cNvPr>
          <p:cNvGrpSpPr/>
          <p:nvPr/>
        </p:nvGrpSpPr>
        <p:grpSpPr>
          <a:xfrm>
            <a:off x="622299" y="644128"/>
            <a:ext cx="7076077" cy="5579269"/>
            <a:chOff x="622299" y="644128"/>
            <a:chExt cx="7076077" cy="55792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2D16F03-A2BA-47EA-927B-8848536F1B01}"/>
                </a:ext>
              </a:extLst>
            </p:cNvPr>
            <p:cNvSpPr/>
            <p:nvPr/>
          </p:nvSpPr>
          <p:spPr>
            <a:xfrm>
              <a:off x="622299" y="644128"/>
              <a:ext cx="7076077" cy="9298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Rectangle 6" descr="Laptop">
              <a:extLst>
                <a:ext uri="{FF2B5EF4-FFF2-40B4-BE49-F238E27FC236}">
                  <a16:creationId xmlns:a16="http://schemas.microsoft.com/office/drawing/2014/main" id="{B38C9D35-75F5-496D-AD56-946E122E50EE}"/>
                </a:ext>
              </a:extLst>
            </p:cNvPr>
            <p:cNvSpPr/>
            <p:nvPr/>
          </p:nvSpPr>
          <p:spPr>
            <a:xfrm>
              <a:off x="903587" y="853351"/>
              <a:ext cx="511432" cy="511432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82CF5E-948B-4A98-94B0-1FE598D6B94C}"/>
                </a:ext>
              </a:extLst>
            </p:cNvPr>
            <p:cNvSpPr/>
            <p:nvPr/>
          </p:nvSpPr>
          <p:spPr>
            <a:xfrm>
              <a:off x="1696308" y="644128"/>
              <a:ext cx="6002067" cy="929878"/>
            </a:xfrm>
            <a:custGeom>
              <a:avLst/>
              <a:gdLst>
                <a:gd name="connsiteX0" fmla="*/ 0 w 6002067"/>
                <a:gd name="connsiteY0" fmla="*/ 0 h 929878"/>
                <a:gd name="connsiteX1" fmla="*/ 6002067 w 6002067"/>
                <a:gd name="connsiteY1" fmla="*/ 0 h 929878"/>
                <a:gd name="connsiteX2" fmla="*/ 6002067 w 6002067"/>
                <a:gd name="connsiteY2" fmla="*/ 929878 h 929878"/>
                <a:gd name="connsiteX3" fmla="*/ 0 w 6002067"/>
                <a:gd name="connsiteY3" fmla="*/ 929878 h 929878"/>
                <a:gd name="connsiteX4" fmla="*/ 0 w 6002067"/>
                <a:gd name="connsiteY4" fmla="*/ 0 h 9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2067" h="929878">
                  <a:moveTo>
                    <a:pt x="0" y="0"/>
                  </a:moveTo>
                  <a:lnTo>
                    <a:pt x="6002067" y="0"/>
                  </a:lnTo>
                  <a:lnTo>
                    <a:pt x="6002067" y="929878"/>
                  </a:lnTo>
                  <a:lnTo>
                    <a:pt x="0" y="9298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12" tIns="98412" rIns="98412" bIns="98412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There’s this really cool PowerShell module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47981A-E932-4E2E-9A82-1C1266A72924}"/>
                </a:ext>
              </a:extLst>
            </p:cNvPr>
            <p:cNvSpPr/>
            <p:nvPr/>
          </p:nvSpPr>
          <p:spPr>
            <a:xfrm>
              <a:off x="622299" y="1806476"/>
              <a:ext cx="7076077" cy="9298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1" name="Rectangle 10" descr="Tools">
              <a:extLst>
                <a:ext uri="{FF2B5EF4-FFF2-40B4-BE49-F238E27FC236}">
                  <a16:creationId xmlns:a16="http://schemas.microsoft.com/office/drawing/2014/main" id="{91B09943-92CC-4932-B005-51697C2DBA8F}"/>
                </a:ext>
              </a:extLst>
            </p:cNvPr>
            <p:cNvSpPr/>
            <p:nvPr/>
          </p:nvSpPr>
          <p:spPr>
            <a:xfrm>
              <a:off x="903587" y="2015698"/>
              <a:ext cx="511432" cy="511432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C78D96-F46E-4A22-A4D8-4C26D1ECC850}"/>
                </a:ext>
              </a:extLst>
            </p:cNvPr>
            <p:cNvSpPr/>
            <p:nvPr/>
          </p:nvSpPr>
          <p:spPr>
            <a:xfrm>
              <a:off x="1696308" y="1806476"/>
              <a:ext cx="6002067" cy="929878"/>
            </a:xfrm>
            <a:custGeom>
              <a:avLst/>
              <a:gdLst>
                <a:gd name="connsiteX0" fmla="*/ 0 w 6002067"/>
                <a:gd name="connsiteY0" fmla="*/ 0 h 929878"/>
                <a:gd name="connsiteX1" fmla="*/ 6002067 w 6002067"/>
                <a:gd name="connsiteY1" fmla="*/ 0 h 929878"/>
                <a:gd name="connsiteX2" fmla="*/ 6002067 w 6002067"/>
                <a:gd name="connsiteY2" fmla="*/ 929878 h 929878"/>
                <a:gd name="connsiteX3" fmla="*/ 0 w 6002067"/>
                <a:gd name="connsiteY3" fmla="*/ 929878 h 929878"/>
                <a:gd name="connsiteX4" fmla="*/ 0 w 6002067"/>
                <a:gd name="connsiteY4" fmla="*/ 0 h 9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2067" h="929878">
                  <a:moveTo>
                    <a:pt x="0" y="0"/>
                  </a:moveTo>
                  <a:lnTo>
                    <a:pt x="6002067" y="0"/>
                  </a:lnTo>
                  <a:lnTo>
                    <a:pt x="6002067" y="929878"/>
                  </a:lnTo>
                  <a:lnTo>
                    <a:pt x="0" y="9298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12" tIns="98412" rIns="98412" bIns="98412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It’s got some flaws that I know how to fix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A872CB3-8D9C-46FC-B9AF-4F30AD8B60C6}"/>
                </a:ext>
              </a:extLst>
            </p:cNvPr>
            <p:cNvSpPr/>
            <p:nvPr/>
          </p:nvSpPr>
          <p:spPr>
            <a:xfrm>
              <a:off x="622299" y="2968823"/>
              <a:ext cx="7076077" cy="9298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7" name="Rectangle 16" descr="Heart">
              <a:extLst>
                <a:ext uri="{FF2B5EF4-FFF2-40B4-BE49-F238E27FC236}">
                  <a16:creationId xmlns:a16="http://schemas.microsoft.com/office/drawing/2014/main" id="{A4DBE984-816F-4634-88FB-5FD17FDB4CA2}"/>
                </a:ext>
              </a:extLst>
            </p:cNvPr>
            <p:cNvSpPr/>
            <p:nvPr/>
          </p:nvSpPr>
          <p:spPr>
            <a:xfrm>
              <a:off x="903587" y="3178046"/>
              <a:ext cx="511432" cy="511432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90DF9E-499F-462A-A7AF-327EA9485300}"/>
                </a:ext>
              </a:extLst>
            </p:cNvPr>
            <p:cNvSpPr/>
            <p:nvPr/>
          </p:nvSpPr>
          <p:spPr>
            <a:xfrm>
              <a:off x="1696308" y="2968823"/>
              <a:ext cx="6002067" cy="929878"/>
            </a:xfrm>
            <a:custGeom>
              <a:avLst/>
              <a:gdLst>
                <a:gd name="connsiteX0" fmla="*/ 0 w 6002067"/>
                <a:gd name="connsiteY0" fmla="*/ 0 h 929878"/>
                <a:gd name="connsiteX1" fmla="*/ 6002067 w 6002067"/>
                <a:gd name="connsiteY1" fmla="*/ 0 h 929878"/>
                <a:gd name="connsiteX2" fmla="*/ 6002067 w 6002067"/>
                <a:gd name="connsiteY2" fmla="*/ 929878 h 929878"/>
                <a:gd name="connsiteX3" fmla="*/ 0 w 6002067"/>
                <a:gd name="connsiteY3" fmla="*/ 929878 h 929878"/>
                <a:gd name="connsiteX4" fmla="*/ 0 w 6002067"/>
                <a:gd name="connsiteY4" fmla="*/ 0 h 9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2067" h="929878">
                  <a:moveTo>
                    <a:pt x="0" y="0"/>
                  </a:moveTo>
                  <a:lnTo>
                    <a:pt x="6002067" y="0"/>
                  </a:lnTo>
                  <a:lnTo>
                    <a:pt x="6002067" y="929878"/>
                  </a:lnTo>
                  <a:lnTo>
                    <a:pt x="0" y="9298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12" tIns="98412" rIns="98412" bIns="98412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I want to make it better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299B6CD-81CC-43B4-8556-A6E57E74CAB6}"/>
                </a:ext>
              </a:extLst>
            </p:cNvPr>
            <p:cNvSpPr/>
            <p:nvPr/>
          </p:nvSpPr>
          <p:spPr>
            <a:xfrm>
              <a:off x="622299" y="4131171"/>
              <a:ext cx="7076077" cy="9298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0" name="Rectangle 19" descr="Server">
              <a:extLst>
                <a:ext uri="{FF2B5EF4-FFF2-40B4-BE49-F238E27FC236}">
                  <a16:creationId xmlns:a16="http://schemas.microsoft.com/office/drawing/2014/main" id="{8A2EBC65-DECF-449A-A041-101EAAF1E641}"/>
                </a:ext>
              </a:extLst>
            </p:cNvPr>
            <p:cNvSpPr/>
            <p:nvPr/>
          </p:nvSpPr>
          <p:spPr>
            <a:xfrm>
              <a:off x="903587" y="4340394"/>
              <a:ext cx="511432" cy="511432"/>
            </a:xfrm>
            <a:prstGeom prst="rect">
              <a:avLst/>
            </a:prstGeom>
            <a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BB88DCF-C4E0-4687-AE3A-71F04122D286}"/>
                </a:ext>
              </a:extLst>
            </p:cNvPr>
            <p:cNvSpPr/>
            <p:nvPr/>
          </p:nvSpPr>
          <p:spPr>
            <a:xfrm>
              <a:off x="1696308" y="4131171"/>
              <a:ext cx="6002067" cy="929878"/>
            </a:xfrm>
            <a:custGeom>
              <a:avLst/>
              <a:gdLst>
                <a:gd name="connsiteX0" fmla="*/ 0 w 6002067"/>
                <a:gd name="connsiteY0" fmla="*/ 0 h 929878"/>
                <a:gd name="connsiteX1" fmla="*/ 6002067 w 6002067"/>
                <a:gd name="connsiteY1" fmla="*/ 0 h 929878"/>
                <a:gd name="connsiteX2" fmla="*/ 6002067 w 6002067"/>
                <a:gd name="connsiteY2" fmla="*/ 929878 h 929878"/>
                <a:gd name="connsiteX3" fmla="*/ 0 w 6002067"/>
                <a:gd name="connsiteY3" fmla="*/ 929878 h 929878"/>
                <a:gd name="connsiteX4" fmla="*/ 0 w 6002067"/>
                <a:gd name="connsiteY4" fmla="*/ 0 h 9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2067" h="929878">
                  <a:moveTo>
                    <a:pt x="0" y="0"/>
                  </a:moveTo>
                  <a:lnTo>
                    <a:pt x="6002067" y="0"/>
                  </a:lnTo>
                  <a:lnTo>
                    <a:pt x="6002067" y="929878"/>
                  </a:lnTo>
                  <a:lnTo>
                    <a:pt x="0" y="9298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12" tIns="98412" rIns="98412" bIns="98412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But it’s on GitHub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85BB35A-42EE-4B92-B5C6-D7AF2FAA86D1}"/>
                </a:ext>
              </a:extLst>
            </p:cNvPr>
            <p:cNvSpPr/>
            <p:nvPr/>
          </p:nvSpPr>
          <p:spPr>
            <a:xfrm>
              <a:off x="622299" y="5293519"/>
              <a:ext cx="7076077" cy="9298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3" name="Rectangle 22" descr="Shooting star">
              <a:extLst>
                <a:ext uri="{FF2B5EF4-FFF2-40B4-BE49-F238E27FC236}">
                  <a16:creationId xmlns:a16="http://schemas.microsoft.com/office/drawing/2014/main" id="{D1091498-1C5A-4789-AFBD-8F5391FB9273}"/>
                </a:ext>
              </a:extLst>
            </p:cNvPr>
            <p:cNvSpPr/>
            <p:nvPr/>
          </p:nvSpPr>
          <p:spPr>
            <a:xfrm>
              <a:off x="903587" y="5502741"/>
              <a:ext cx="511432" cy="511432"/>
            </a:xfrm>
            <a:prstGeom prst="rect">
              <a:avLst/>
            </a:prstGeom>
            <a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2C453C-5C22-49C8-9F0B-CFC1D53C89D0}"/>
                </a:ext>
              </a:extLst>
            </p:cNvPr>
            <p:cNvSpPr/>
            <p:nvPr/>
          </p:nvSpPr>
          <p:spPr>
            <a:xfrm>
              <a:off x="1696308" y="5293519"/>
              <a:ext cx="6002067" cy="929878"/>
            </a:xfrm>
            <a:custGeom>
              <a:avLst/>
              <a:gdLst>
                <a:gd name="connsiteX0" fmla="*/ 0 w 6002067"/>
                <a:gd name="connsiteY0" fmla="*/ 0 h 929878"/>
                <a:gd name="connsiteX1" fmla="*/ 6002067 w 6002067"/>
                <a:gd name="connsiteY1" fmla="*/ 0 h 929878"/>
                <a:gd name="connsiteX2" fmla="*/ 6002067 w 6002067"/>
                <a:gd name="connsiteY2" fmla="*/ 929878 h 929878"/>
                <a:gd name="connsiteX3" fmla="*/ 0 w 6002067"/>
                <a:gd name="connsiteY3" fmla="*/ 929878 h 929878"/>
                <a:gd name="connsiteX4" fmla="*/ 0 w 6002067"/>
                <a:gd name="connsiteY4" fmla="*/ 0 h 9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2067" h="929878">
                  <a:moveTo>
                    <a:pt x="0" y="0"/>
                  </a:moveTo>
                  <a:lnTo>
                    <a:pt x="6002067" y="0"/>
                  </a:lnTo>
                  <a:lnTo>
                    <a:pt x="6002067" y="929878"/>
                  </a:lnTo>
                  <a:lnTo>
                    <a:pt x="0" y="9298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412" tIns="98412" rIns="98412" bIns="98412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Let me show you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DAABA-EA04-4D03-A8EE-CBCEE45AA0A9}"/>
              </a:ext>
            </a:extLst>
          </p:cNvPr>
          <p:cNvSpPr/>
          <p:nvPr/>
        </p:nvSpPr>
        <p:spPr>
          <a:xfrm>
            <a:off x="400594" y="418011"/>
            <a:ext cx="7406522" cy="1263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213110-5406-4D85-AA08-4BCF1C2C4C1D}"/>
              </a:ext>
            </a:extLst>
          </p:cNvPr>
          <p:cNvSpPr/>
          <p:nvPr/>
        </p:nvSpPr>
        <p:spPr>
          <a:xfrm>
            <a:off x="429788" y="1574005"/>
            <a:ext cx="7406522" cy="1263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3F3D9-71DC-4874-BCF9-E63E121A0C98}"/>
              </a:ext>
            </a:extLst>
          </p:cNvPr>
          <p:cNvSpPr/>
          <p:nvPr/>
        </p:nvSpPr>
        <p:spPr>
          <a:xfrm>
            <a:off x="368132" y="2729999"/>
            <a:ext cx="7406522" cy="1263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3A2266-0689-46DE-8FDB-87328259F4E7}"/>
              </a:ext>
            </a:extLst>
          </p:cNvPr>
          <p:cNvSpPr/>
          <p:nvPr/>
        </p:nvSpPr>
        <p:spPr>
          <a:xfrm>
            <a:off x="397326" y="3993312"/>
            <a:ext cx="7406522" cy="114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3E0C13-3663-413F-B6D5-39ECF6831AC5}"/>
              </a:ext>
            </a:extLst>
          </p:cNvPr>
          <p:cNvSpPr/>
          <p:nvPr/>
        </p:nvSpPr>
        <p:spPr>
          <a:xfrm>
            <a:off x="333075" y="5061049"/>
            <a:ext cx="7406522" cy="1263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2892-0949-4D84-B5A8-62A8F1ED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Questions?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E7732E9-971A-411E-9814-B8A7D3D9DC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r="2873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897B1-F414-45D0-A4AE-36AC224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109" y="1624083"/>
            <a:ext cx="6730276" cy="49541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r>
              <a:rPr lang="en-US" sz="2400" dirty="0">
                <a:latin typeface="Segoe UI"/>
              </a:rPr>
              <a:t>@</a:t>
            </a:r>
            <a:r>
              <a:rPr lang="en-US" sz="2400" dirty="0" err="1">
                <a:latin typeface="Segoe UI"/>
              </a:rPr>
              <a:t>MrThomasRayner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r>
              <a:rPr lang="en-US" sz="2400" dirty="0">
                <a:latin typeface="Segoe UI"/>
              </a:rPr>
              <a:t>thomasrayner.ca</a:t>
            </a: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r>
              <a:rPr lang="en-US" sz="2400" dirty="0">
                <a:latin typeface="Segoe UI"/>
              </a:rPr>
              <a:t>github.com/</a:t>
            </a:r>
            <a:r>
              <a:rPr lang="en-US" sz="2400" dirty="0" err="1">
                <a:latin typeface="Segoe UI"/>
              </a:rPr>
              <a:t>thomasrayner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3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Blip>
                <a:blip r:embed="rId3"/>
              </a:buBlip>
            </a:pPr>
            <a:r>
              <a:rPr lang="en-US" sz="2400" dirty="0">
                <a:latin typeface="Segoe UI"/>
              </a:rPr>
              <a:t>PowerShell </a:t>
            </a:r>
            <a:r>
              <a:rPr lang="en-US" sz="2400" dirty="0">
                <a:solidFill>
                  <a:srgbClr val="00B294"/>
                </a:solidFill>
                <a:latin typeface="Segoe UI"/>
              </a:rPr>
              <a:t>Discord</a:t>
            </a:r>
            <a:r>
              <a:rPr lang="en-US" sz="2400" dirty="0">
                <a:latin typeface="Segoe UI"/>
              </a:rPr>
              <a:t>/</a:t>
            </a:r>
            <a:r>
              <a:rPr lang="en-US" sz="2400" dirty="0">
                <a:solidFill>
                  <a:srgbClr val="00BCF2"/>
                </a:solidFill>
                <a:latin typeface="Segoe UI"/>
              </a:rPr>
              <a:t>Slack</a:t>
            </a:r>
            <a:r>
              <a:rPr lang="en-US" sz="2400" dirty="0">
                <a:gradFill>
                  <a:gsLst>
                    <a:gs pos="125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 	</a:t>
            </a:r>
          </a:p>
          <a:p>
            <a:pPr marL="228600" lvl="1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</a:pPr>
            <a:r>
              <a:rPr lang="en-US" sz="1800" dirty="0">
                <a:solidFill>
                  <a:prstClr val="white"/>
                </a:solidFill>
                <a:latin typeface="Segoe UI"/>
              </a:rPr>
              <a:t>          </a:t>
            </a:r>
            <a:r>
              <a:rPr lang="en-US" sz="1800" dirty="0">
                <a:latin typeface="Segoe UI"/>
              </a:rPr>
              <a:t>Join</a:t>
            </a:r>
            <a:r>
              <a:rPr lang="en-US" sz="1800" dirty="0">
                <a:solidFill>
                  <a:prstClr val="white"/>
                </a:solidFill>
                <a:latin typeface="Segoe UI"/>
              </a:rPr>
              <a:t>: </a:t>
            </a:r>
            <a:r>
              <a:rPr lang="en-US" sz="1800" dirty="0">
                <a:solidFill>
                  <a:srgbClr val="00B294"/>
                </a:solidFill>
                <a:latin typeface="Segoe UI"/>
              </a:rPr>
              <a:t>j.mp/</a:t>
            </a:r>
            <a:r>
              <a:rPr lang="en-US" sz="1800" dirty="0" err="1">
                <a:solidFill>
                  <a:srgbClr val="00B294"/>
                </a:solidFill>
                <a:latin typeface="Segoe UI"/>
              </a:rPr>
              <a:t>psdiscord</a:t>
            </a:r>
            <a:r>
              <a:rPr lang="en-US" sz="1800" dirty="0">
                <a:latin typeface="Segoe UI"/>
              </a:rPr>
              <a:t> or </a:t>
            </a:r>
            <a:r>
              <a:rPr lang="en-US" sz="1800" dirty="0">
                <a:solidFill>
                  <a:srgbClr val="00BCF2"/>
                </a:solidFill>
                <a:latin typeface="Segoe UI"/>
              </a:rPr>
              <a:t>j.mp/</a:t>
            </a:r>
            <a:r>
              <a:rPr lang="en-US" sz="1800" dirty="0" err="1">
                <a:solidFill>
                  <a:srgbClr val="00BCF2"/>
                </a:solidFill>
                <a:latin typeface="Segoe UI"/>
              </a:rPr>
              <a:t>psslack</a:t>
            </a:r>
            <a:endParaRPr lang="en-US" sz="1800" dirty="0">
              <a:solidFill>
                <a:srgbClr val="00BCF2"/>
              </a:solidFill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r>
              <a:rPr lang="en-US" sz="2400" dirty="0">
                <a:latin typeface="Segoe UI"/>
              </a:rPr>
              <a:t>pluralsight.com/authors/</a:t>
            </a:r>
            <a:r>
              <a:rPr lang="en-US" sz="2400" dirty="0" err="1">
                <a:latin typeface="Segoe UI"/>
              </a:rPr>
              <a:t>thomas-rayner</a:t>
            </a: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endParaRPr lang="en-US" sz="2400" dirty="0">
              <a:latin typeface="Segoe UI"/>
            </a:endParaRPr>
          </a:p>
          <a:p>
            <a:pPr marL="514350" lvl="1" indent="-285750" defTabSz="93274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Blip>
                <a:blip r:embed="rId3"/>
              </a:buBlip>
            </a:pPr>
            <a:r>
              <a:rPr lang="en-US" sz="2400" dirty="0">
                <a:latin typeface="Segoe UI"/>
              </a:rPr>
              <a:t>Master PowerShell Tricks books</a:t>
            </a:r>
            <a:endParaRPr lang="en-US" sz="3200" dirty="0">
              <a:latin typeface="Segoe UI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019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193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Segoe UI</vt:lpstr>
      <vt:lpstr>Wingdings</vt:lpstr>
      <vt:lpstr>Wood Type</vt:lpstr>
      <vt:lpstr>Gitting Started</vt:lpstr>
      <vt:lpstr>Obligatory Bio Slide</vt:lpstr>
      <vt:lpstr>Are you in the right room?</vt:lpstr>
      <vt:lpstr>Why Git?</vt:lpstr>
      <vt:lpstr>The Situation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Gitting Started</dc:title>
  <dc:creator>Thomas Rayner</dc:creator>
  <cp:lastModifiedBy>Thomas Rayner</cp:lastModifiedBy>
  <cp:revision>1</cp:revision>
  <dcterms:created xsi:type="dcterms:W3CDTF">2019-03-01T04:30:53Z</dcterms:created>
  <dcterms:modified xsi:type="dcterms:W3CDTF">2019-03-01T04:39:03Z</dcterms:modified>
</cp:coreProperties>
</file>