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0C580-E695-4C0D-968C-973A016035AA}" v="52" dt="2019-03-01T04:38:2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9" autoAdjust="0"/>
    <p:restoredTop sz="85702" autoAdjust="0"/>
  </p:normalViewPr>
  <p:slideViewPr>
    <p:cSldViewPr snapToGrid="0">
      <p:cViewPr varScale="1">
        <p:scale>
          <a:sx n="90" d="100"/>
          <a:sy n="90" d="100"/>
        </p:scale>
        <p:origin x="4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960C580-E695-4C0D-968C-973A016035AA}"/>
    <pc:docChg chg="undo custSel mod addSld delSld modSld">
      <pc:chgData name="Thomas Rayner" userId="2a90c881cfb7e9fb" providerId="LiveId" clId="{5960C580-E695-4C0D-968C-973A016035AA}" dt="2019-03-01T04:39:00.887" v="604" actId="14100"/>
      <pc:docMkLst>
        <pc:docMk/>
      </pc:docMkLst>
      <pc:sldChg chg="modTransition">
        <pc:chgData name="Thomas Rayner" userId="2a90c881cfb7e9fb" providerId="LiveId" clId="{5960C580-E695-4C0D-968C-973A016035AA}" dt="2019-03-01T04:17:47.892" v="196"/>
        <pc:sldMkLst>
          <pc:docMk/>
          <pc:sldMk cId="2764072896" sldId="256"/>
        </pc:sldMkLst>
      </pc:sldChg>
      <pc:sldChg chg="modTransition">
        <pc:chgData name="Thomas Rayner" userId="2a90c881cfb7e9fb" providerId="LiveId" clId="{5960C580-E695-4C0D-968C-973A016035AA}" dt="2019-03-01T04:17:50.947" v="197"/>
        <pc:sldMkLst>
          <pc:docMk/>
          <pc:sldMk cId="2869830407" sldId="258"/>
        </pc:sldMkLst>
      </pc:sldChg>
      <pc:sldChg chg="modSp modTransition modAnim">
        <pc:chgData name="Thomas Rayner" userId="2a90c881cfb7e9fb" providerId="LiveId" clId="{5960C580-E695-4C0D-968C-973A016035AA}" dt="2019-03-01T04:17:54.709" v="198"/>
        <pc:sldMkLst>
          <pc:docMk/>
          <pc:sldMk cId="2249728308" sldId="259"/>
        </pc:sldMkLst>
        <pc:spChg chg="mod">
          <ac:chgData name="Thomas Rayner" userId="2a90c881cfb7e9fb" providerId="LiveId" clId="{5960C580-E695-4C0D-968C-973A016035AA}" dt="2019-03-01T04:15:00.617" v="168" actId="20577"/>
          <ac:spMkLst>
            <pc:docMk/>
            <pc:sldMk cId="2249728308" sldId="259"/>
            <ac:spMk id="4" creationId="{E5E774CD-92D6-499D-AE5A-3FAF9B182789}"/>
          </ac:spMkLst>
        </pc:spChg>
        <pc:spChg chg="mod">
          <ac:chgData name="Thomas Rayner" userId="2a90c881cfb7e9fb" providerId="LiveId" clId="{5960C580-E695-4C0D-968C-973A016035AA}" dt="2019-03-01T04:16:51.937" v="194" actId="20577"/>
          <ac:spMkLst>
            <pc:docMk/>
            <pc:sldMk cId="2249728308" sldId="259"/>
            <ac:spMk id="6" creationId="{02BD676A-C81F-47C8-A4E5-445746A3BB53}"/>
          </ac:spMkLst>
        </pc:spChg>
      </pc:sldChg>
      <pc:sldChg chg="del">
        <pc:chgData name="Thomas Rayner" userId="2a90c881cfb7e9fb" providerId="LiveId" clId="{5960C580-E695-4C0D-968C-973A016035AA}" dt="2019-03-01T04:15:51.913" v="175" actId="2696"/>
        <pc:sldMkLst>
          <pc:docMk/>
          <pc:sldMk cId="3868460434" sldId="260"/>
        </pc:sldMkLst>
      </pc:sldChg>
      <pc:sldChg chg="del">
        <pc:chgData name="Thomas Rayner" userId="2a90c881cfb7e9fb" providerId="LiveId" clId="{5960C580-E695-4C0D-968C-973A016035AA}" dt="2019-03-01T04:15:52.673" v="176" actId="2696"/>
        <pc:sldMkLst>
          <pc:docMk/>
          <pc:sldMk cId="366185921" sldId="261"/>
        </pc:sldMkLst>
      </pc:sldChg>
      <pc:sldChg chg="del">
        <pc:chgData name="Thomas Rayner" userId="2a90c881cfb7e9fb" providerId="LiveId" clId="{5960C580-E695-4C0D-968C-973A016035AA}" dt="2019-03-01T04:15:53.426" v="177" actId="2696"/>
        <pc:sldMkLst>
          <pc:docMk/>
          <pc:sldMk cId="512601932" sldId="262"/>
        </pc:sldMkLst>
      </pc:sldChg>
      <pc:sldChg chg="del">
        <pc:chgData name="Thomas Rayner" userId="2a90c881cfb7e9fb" providerId="LiveId" clId="{5960C580-E695-4C0D-968C-973A016035AA}" dt="2019-03-01T04:15:54.036" v="178" actId="2696"/>
        <pc:sldMkLst>
          <pc:docMk/>
          <pc:sldMk cId="187549222" sldId="263"/>
        </pc:sldMkLst>
      </pc:sldChg>
      <pc:sldChg chg="del">
        <pc:chgData name="Thomas Rayner" userId="2a90c881cfb7e9fb" providerId="LiveId" clId="{5960C580-E695-4C0D-968C-973A016035AA}" dt="2019-03-01T04:15:54.500" v="179" actId="2696"/>
        <pc:sldMkLst>
          <pc:docMk/>
          <pc:sldMk cId="3901815814" sldId="264"/>
        </pc:sldMkLst>
      </pc:sldChg>
      <pc:sldChg chg="del">
        <pc:chgData name="Thomas Rayner" userId="2a90c881cfb7e9fb" providerId="LiveId" clId="{5960C580-E695-4C0D-968C-973A016035AA}" dt="2019-03-01T04:15:55.017" v="180" actId="2696"/>
        <pc:sldMkLst>
          <pc:docMk/>
          <pc:sldMk cId="4093572790" sldId="265"/>
        </pc:sldMkLst>
      </pc:sldChg>
      <pc:sldChg chg="del">
        <pc:chgData name="Thomas Rayner" userId="2a90c881cfb7e9fb" providerId="LiveId" clId="{5960C580-E695-4C0D-968C-973A016035AA}" dt="2019-03-01T04:15:55.410" v="181" actId="2696"/>
        <pc:sldMkLst>
          <pc:docMk/>
          <pc:sldMk cId="1066507060" sldId="266"/>
        </pc:sldMkLst>
      </pc:sldChg>
      <pc:sldChg chg="del">
        <pc:chgData name="Thomas Rayner" userId="2a90c881cfb7e9fb" providerId="LiveId" clId="{5960C580-E695-4C0D-968C-973A016035AA}" dt="2019-03-01T04:15:56.335" v="182" actId="2696"/>
        <pc:sldMkLst>
          <pc:docMk/>
          <pc:sldMk cId="3216556938" sldId="267"/>
        </pc:sldMkLst>
      </pc:sldChg>
      <pc:sldChg chg="del">
        <pc:chgData name="Thomas Rayner" userId="2a90c881cfb7e9fb" providerId="LiveId" clId="{5960C580-E695-4C0D-968C-973A016035AA}" dt="2019-03-01T04:15:56.812" v="183" actId="2696"/>
        <pc:sldMkLst>
          <pc:docMk/>
          <pc:sldMk cId="2873556139" sldId="268"/>
        </pc:sldMkLst>
      </pc:sldChg>
      <pc:sldChg chg="del">
        <pc:chgData name="Thomas Rayner" userId="2a90c881cfb7e9fb" providerId="LiveId" clId="{5960C580-E695-4C0D-968C-973A016035AA}" dt="2019-03-01T04:15:57.312" v="184" actId="2696"/>
        <pc:sldMkLst>
          <pc:docMk/>
          <pc:sldMk cId="3308876478" sldId="269"/>
        </pc:sldMkLst>
      </pc:sldChg>
      <pc:sldChg chg="del">
        <pc:chgData name="Thomas Rayner" userId="2a90c881cfb7e9fb" providerId="LiveId" clId="{5960C580-E695-4C0D-968C-973A016035AA}" dt="2019-03-01T04:15:57.871" v="185" actId="2696"/>
        <pc:sldMkLst>
          <pc:docMk/>
          <pc:sldMk cId="2069210440" sldId="270"/>
        </pc:sldMkLst>
      </pc:sldChg>
      <pc:sldChg chg="modTransition">
        <pc:chgData name="Thomas Rayner" userId="2a90c881cfb7e9fb" providerId="LiveId" clId="{5960C580-E695-4C0D-968C-973A016035AA}" dt="2019-03-01T04:17:59.739" v="199"/>
        <pc:sldMkLst>
          <pc:docMk/>
          <pc:sldMk cId="3379601973" sldId="271"/>
        </pc:sldMkLst>
      </pc:sldChg>
      <pc:sldChg chg="addSp delSp modSp add mod setBg setClrOvrMap">
        <pc:chgData name="Thomas Rayner" userId="2a90c881cfb7e9fb" providerId="LiveId" clId="{5960C580-E695-4C0D-968C-973A016035AA}" dt="2019-03-01T04:28:19.529" v="349" actId="1076"/>
        <pc:sldMkLst>
          <pc:docMk/>
          <pc:sldMk cId="1763535958" sldId="272"/>
        </pc:sldMkLst>
        <pc:spChg chg="mod or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2" creationId="{24E43C39-873E-45C9-9781-F3A0C59B4484}"/>
          </ac:spMkLst>
        </pc:spChg>
        <pc:spChg chg="del">
          <ac:chgData name="Thomas Rayner" userId="2a90c881cfb7e9fb" providerId="LiveId" clId="{5960C580-E695-4C0D-968C-973A016035AA}" dt="2019-03-01T04:19:44.036" v="209" actId="931"/>
          <ac:spMkLst>
            <pc:docMk/>
            <pc:sldMk cId="1763535958" sldId="272"/>
            <ac:spMk id="3" creationId="{B5B133D2-8B79-4D31-91B2-14761CB43873}"/>
          </ac:spMkLst>
        </pc:spChg>
        <pc:spChg chg="mod">
          <ac:chgData name="Thomas Rayner" userId="2a90c881cfb7e9fb" providerId="LiveId" clId="{5960C580-E695-4C0D-968C-973A016035AA}" dt="2019-03-01T04:28:01.546" v="347" actId="947"/>
          <ac:spMkLst>
            <pc:docMk/>
            <pc:sldMk cId="1763535958" sldId="272"/>
            <ac:spMk id="4" creationId="{51E5E2F5-54A4-4380-9361-5E97F6546771}"/>
          </ac:spMkLst>
        </pc:spChg>
        <pc:spChg chg="add mo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7" creationId="{AADACD79-7AAE-4562-BED6-F214DFF6416D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6" creationId="{F79FF99C-BAA9-404F-9C96-6DD456B4F795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8" creationId="{49C44AFD-C72D-4D9C-84C6-73E615CED884}"/>
          </ac:spMkLst>
        </pc:s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12" creationId="{6C3F9269-B51E-4556-9221-44C750789B47}"/>
          </ac:grpSpMkLst>
        </pc:gr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20" creationId="{1D25B14F-36E0-41E8-956F-CABEF1ADD65F}"/>
          </ac:grpSpMkLst>
        </pc:grpChg>
        <pc:picChg chg="add mod">
          <ac:chgData name="Thomas Rayner" userId="2a90c881cfb7e9fb" providerId="LiveId" clId="{5960C580-E695-4C0D-968C-973A016035AA}" dt="2019-03-01T04:28:19.529" v="349" actId="1076"/>
          <ac:picMkLst>
            <pc:docMk/>
            <pc:sldMk cId="1763535958" sldId="272"/>
            <ac:picMk id="6" creationId="{3C44E107-E0FE-4F37-B074-A0E56BFAAA4B}"/>
          </ac:picMkLst>
        </pc:picChg>
      </pc:sldChg>
      <pc:sldChg chg="addSp delSp modSp add mod setBg modAnim">
        <pc:chgData name="Thomas Rayner" userId="2a90c881cfb7e9fb" providerId="LiveId" clId="{5960C580-E695-4C0D-968C-973A016035AA}" dt="2019-03-01T04:39:00.887" v="604" actId="14100"/>
        <pc:sldMkLst>
          <pc:docMk/>
          <pc:sldMk cId="1562849647" sldId="273"/>
        </pc:sldMkLst>
        <pc:spChg chg="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2" creationId="{1809906D-A7EA-41C7-BE20-B030ECFB7127}"/>
          </ac:spMkLst>
        </pc:spChg>
        <pc:spChg chg="del 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3" creationId="{1897CEE6-0DC2-4FFF-AEE9-4F550D1B2F3C}"/>
          </ac:spMkLst>
        </pc:spChg>
        <pc:spChg chg="ad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10" creationId="{BCFFB95F-D901-4937-8084-8A7BAA84FAFB}"/>
          </ac:spMkLst>
        </pc:spChg>
        <pc:spChg chg="add mod">
          <ac:chgData name="Thomas Rayner" userId="2a90c881cfb7e9fb" providerId="LiveId" clId="{5960C580-E695-4C0D-968C-973A016035AA}" dt="2019-03-01T04:37:26.486" v="589" actId="14100"/>
          <ac:spMkLst>
            <pc:docMk/>
            <pc:sldMk cId="1562849647" sldId="273"/>
            <ac:spMk id="25" creationId="{98EDAABA-EA04-4D03-A8EE-CBCEE45AA0A9}"/>
          </ac:spMkLst>
        </pc:spChg>
        <pc:spChg chg="add mod">
          <ac:chgData name="Thomas Rayner" userId="2a90c881cfb7e9fb" providerId="LiveId" clId="{5960C580-E695-4C0D-968C-973A016035AA}" dt="2019-03-01T04:37:34.182" v="591" actId="1076"/>
          <ac:spMkLst>
            <pc:docMk/>
            <pc:sldMk cId="1562849647" sldId="273"/>
            <ac:spMk id="26" creationId="{7D213110-5406-4D85-AA08-4BCF1C2C4C1D}"/>
          </ac:spMkLst>
        </pc:spChg>
        <pc:spChg chg="add mod">
          <ac:chgData name="Thomas Rayner" userId="2a90c881cfb7e9fb" providerId="LiveId" clId="{5960C580-E695-4C0D-968C-973A016035AA}" dt="2019-03-01T04:37:39.426" v="593" actId="1076"/>
          <ac:spMkLst>
            <pc:docMk/>
            <pc:sldMk cId="1562849647" sldId="273"/>
            <ac:spMk id="27" creationId="{0633F3D9-71DC-4874-BCF9-E63E121A0C98}"/>
          </ac:spMkLst>
        </pc:spChg>
        <pc:spChg chg="add mod">
          <ac:chgData name="Thomas Rayner" userId="2a90c881cfb7e9fb" providerId="LiveId" clId="{5960C580-E695-4C0D-968C-973A016035AA}" dt="2019-03-01T04:39:00.887" v="604" actId="14100"/>
          <ac:spMkLst>
            <pc:docMk/>
            <pc:sldMk cId="1562849647" sldId="273"/>
            <ac:spMk id="28" creationId="{4E3A2266-0689-46DE-8FDB-87328259F4E7}"/>
          </ac:spMkLst>
        </pc:spChg>
        <pc:spChg chg="add mod">
          <ac:chgData name="Thomas Rayner" userId="2a90c881cfb7e9fb" providerId="LiveId" clId="{5960C580-E695-4C0D-968C-973A016035AA}" dt="2019-03-01T04:37:49.980" v="597" actId="1076"/>
          <ac:spMkLst>
            <pc:docMk/>
            <pc:sldMk cId="1562849647" sldId="273"/>
            <ac:spMk id="29" creationId="{113E0C13-3663-413F-B6D5-39ECF6831AC5}"/>
          </ac:spMkLst>
        </pc:spChg>
        <pc:grpChg chg="mod">
          <ac:chgData name="Thomas Rayner" userId="2a90c881cfb7e9fb" providerId="LiveId" clId="{5960C580-E695-4C0D-968C-973A016035AA}" dt="2019-03-01T04:36:14.319" v="585" actId="18245"/>
          <ac:grpSpMkLst>
            <pc:docMk/>
            <pc:sldMk cId="1562849647" sldId="273"/>
            <ac:grpSpMk id="4" creationId="{43C701E4-E654-4D7D-BE6A-8C81B89171A1}"/>
          </ac:grpSpMkLst>
        </pc:grpChg>
        <pc:grpChg chg="add">
          <ac:chgData name="Thomas Rayner" userId="2a90c881cfb7e9fb" providerId="LiveId" clId="{5960C580-E695-4C0D-968C-973A016035AA}" dt="2019-03-01T04:30:53.984" v="570" actId="26606"/>
          <ac:grpSpMkLst>
            <pc:docMk/>
            <pc:sldMk cId="1562849647" sldId="273"/>
            <ac:grpSpMk id="12" creationId="{60F473BD-3FD3-4548-A8F5-11D3C9CB88BC}"/>
          </ac:grpSpMkLst>
        </pc:grpChg>
        <pc:graphicFrameChg chg="add del mod">
          <ac:chgData name="Thomas Rayner" userId="2a90c881cfb7e9fb" providerId="LiveId" clId="{5960C580-E695-4C0D-968C-973A016035AA}" dt="2019-03-01T04:36:14.319" v="585" actId="18245"/>
          <ac:graphicFrameMkLst>
            <pc:docMk/>
            <pc:sldMk cId="1562849647" sldId="273"/>
            <ac:graphicFrameMk id="5" creationId="{34B13872-E8D6-406A-B7B0-9B86B5DF0FDF}"/>
          </ac:graphicFrameMkLst>
        </pc:graphicFrameChg>
      </pc:sldChg>
    </pc:docChg>
  </pc:docChgLst>
  <pc:docChgLst>
    <pc:chgData name="Thomas Rayner" userId="2a90c881cfb7e9fb" providerId="LiveId" clId="{13622069-68FE-4DAD-A823-202F9D3D00F1}"/>
    <pc:docChg chg="modSld">
      <pc:chgData name="Thomas Rayner" userId="2a90c881cfb7e9fb" providerId="LiveId" clId="{13622069-68FE-4DAD-A823-202F9D3D00F1}" dt="2019-03-01T03:50:03.914" v="15" actId="20577"/>
      <pc:docMkLst>
        <pc:docMk/>
      </pc:docMkLst>
      <pc:sldChg chg="modSp">
        <pc:chgData name="Thomas Rayner" userId="2a90c881cfb7e9fb" providerId="LiveId" clId="{13622069-68FE-4DAD-A823-202F9D3D00F1}" dt="2019-03-01T03:50:03.914" v="15" actId="20577"/>
        <pc:sldMkLst>
          <pc:docMk/>
          <pc:sldMk cId="2764072896" sldId="256"/>
        </pc:sldMkLst>
        <pc:spChg chg="mod">
          <ac:chgData name="Thomas Rayner" userId="2a90c881cfb7e9fb" providerId="LiveId" clId="{13622069-68FE-4DAD-A823-202F9D3D00F1}" dt="2019-03-01T03:49:58.843" v="14" actId="20577"/>
          <ac:spMkLst>
            <pc:docMk/>
            <pc:sldMk cId="2764072896" sldId="256"/>
            <ac:spMk id="2" creationId="{F6D3F870-C07D-4BB5-A089-751E92BDD0D5}"/>
          </ac:spMkLst>
        </pc:spChg>
        <pc:spChg chg="mod">
          <ac:chgData name="Thomas Rayner" userId="2a90c881cfb7e9fb" providerId="LiveId" clId="{13622069-68FE-4DAD-A823-202F9D3D00F1}" dt="2019-03-01T03:50:03.914" v="15" actId="20577"/>
          <ac:spMkLst>
            <pc:docMk/>
            <pc:sldMk cId="2764072896" sldId="256"/>
            <ac:spMk id="3" creationId="{8077F5A8-3E09-4E7F-A92B-C538139DD1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82FAB-2988-4DF6-949D-5B7867D471E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AA1A-B7D1-44D0-80EF-95365020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normal prompt is boring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look at it constantly in the shell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not put it to work?</a:t>
            </a:r>
          </a:p>
          <a:p>
            <a:pPr marL="171450" indent="-171450">
              <a:buFontTx/>
              <a:buChar char="-"/>
            </a:pPr>
            <a:r>
              <a:rPr lang="en-US" dirty="0"/>
              <a:t>Lots of ways to do cool stuff, this is just what I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181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1501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223287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913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6023390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3981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598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31666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16403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625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870-C07D-4BB5-A089-751E92BD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+mn-lt"/>
              </a:rPr>
              <a:t>PowerShell Prompts: From Basic to Baller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7F5A8-3E09-4E7F-A92B-C538139D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57340"/>
          </a:xfrm>
        </p:spPr>
        <p:txBody>
          <a:bodyPr>
            <a:normAutofit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88881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Obligatory Bio Slide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work at Microsoft on a pretty cool team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used to work at some other cool places doing cool things, used to be an MVP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0" defTabSz="932742">
              <a:spcBef>
                <a:spcPct val="20000"/>
              </a:spcBef>
              <a:buClrTx/>
              <a:buSzPct val="90000"/>
            </a:pPr>
            <a:r>
              <a:rPr lang="en-US" sz="2000" dirty="0">
                <a:solidFill>
                  <a:schemeClr val="tx1"/>
                </a:solidFill>
                <a:latin typeface="Segoe UI"/>
                <a:cs typeface="Segoe UI Semilight" panose="020B0402040204020203" pitchFamily="34" charset="0"/>
              </a:rPr>
              <a:t>You can find me all over the place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@</a:t>
            </a:r>
            <a:r>
              <a:rPr lang="en-US" sz="1600" dirty="0" err="1">
                <a:latin typeface="Segoe UI"/>
              </a:rPr>
              <a:t>MrThomasRayner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github.com/</a:t>
            </a:r>
            <a:r>
              <a:rPr lang="en-US" sz="1600" dirty="0" err="1">
                <a:latin typeface="Segoe UI"/>
              </a:rPr>
              <a:t>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PowerShell </a:t>
            </a:r>
            <a:r>
              <a:rPr lang="en-US" sz="16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1600" dirty="0">
                <a:latin typeface="Segoe UI"/>
              </a:rPr>
              <a:t>/</a:t>
            </a:r>
            <a:r>
              <a:rPr lang="en-US" sz="16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16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dirty="0">
                <a:solidFill>
                  <a:prstClr val="white"/>
                </a:solidFill>
                <a:latin typeface="Segoe UI"/>
              </a:rPr>
              <a:t>             </a:t>
            </a:r>
            <a:r>
              <a:rPr lang="en-US" dirty="0">
                <a:latin typeface="Segoe UI"/>
              </a:rPr>
              <a:t> Join</a:t>
            </a:r>
            <a:r>
              <a:rPr lang="en-US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dirty="0">
                <a:latin typeface="Segoe UI"/>
              </a:rPr>
              <a:t> or </a:t>
            </a:r>
            <a:r>
              <a:rPr lang="en-US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pluralsight.com/authors/</a:t>
            </a:r>
            <a:r>
              <a:rPr lang="en-US" sz="1600" dirty="0" err="1">
                <a:latin typeface="Segoe UI"/>
              </a:rPr>
              <a:t>thomas-rayner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Master PowerShell Tricks books</a:t>
            </a:r>
            <a:endParaRPr lang="en-US" sz="20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AFCD5E3-B8AF-4533-9E1C-A87E26EEABF1}"/>
              </a:ext>
            </a:extLst>
          </p:cNvPr>
          <p:cNvSpPr/>
          <p:nvPr/>
        </p:nvSpPr>
        <p:spPr>
          <a:xfrm>
            <a:off x="11387788" y="627361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2869830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BB29-39F2-41FA-9F20-61B5DEE5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Why are you here talking about your PowerShell prompt?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9D9EF-F02B-4C3C-A763-4B6AC00C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For real?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08782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B588-B9E1-4F6D-8D4F-2BE65006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things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0C69-7170-43CA-A909-A45149F8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History ID</a:t>
            </a:r>
          </a:p>
          <a:p>
            <a:r>
              <a:rPr lang="en-US" dirty="0"/>
              <a:t>Current date/time</a:t>
            </a:r>
          </a:p>
          <a:p>
            <a:r>
              <a:rPr lang="en-US" dirty="0"/>
              <a:t>How long the last execution ran</a:t>
            </a:r>
          </a:p>
          <a:p>
            <a:r>
              <a:rPr lang="en-US" dirty="0"/>
              <a:t>Last exit code</a:t>
            </a:r>
          </a:p>
          <a:p>
            <a:r>
              <a:rPr lang="en-US" dirty="0"/>
              <a:t>Git information</a:t>
            </a:r>
          </a:p>
          <a:p>
            <a:r>
              <a:rPr lang="en-US" dirty="0"/>
              <a:t>Nested prompt level</a:t>
            </a:r>
          </a:p>
          <a:p>
            <a:r>
              <a:rPr lang="en-US" dirty="0"/>
              <a:t>Admin rights</a:t>
            </a:r>
          </a:p>
          <a:p>
            <a:r>
              <a:rPr lang="en-US" dirty="0"/>
              <a:t>Current username, </a:t>
            </a:r>
            <a:r>
              <a:rPr lang="en-US" dirty="0" err="1"/>
              <a:t>computername</a:t>
            </a:r>
            <a:endParaRPr lang="en-US" dirty="0"/>
          </a:p>
          <a:p>
            <a:r>
              <a:rPr lang="en-US" dirty="0"/>
              <a:t>Folder name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94D5-7BE2-4CEC-B4CB-433B2D34E9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 name</a:t>
            </a:r>
          </a:p>
          <a:p>
            <a:r>
              <a:rPr lang="en-US" dirty="0"/>
              <a:t>PS session information</a:t>
            </a:r>
          </a:p>
          <a:p>
            <a:r>
              <a:rPr lang="en-US" dirty="0"/>
              <a:t>IoT device information</a:t>
            </a:r>
          </a:p>
          <a:p>
            <a:r>
              <a:rPr lang="en-US" dirty="0"/>
              <a:t>Free disk space</a:t>
            </a:r>
          </a:p>
          <a:p>
            <a:r>
              <a:rPr lang="en-US" dirty="0"/>
              <a:t>Which of your favorite community members are streaming right now</a:t>
            </a:r>
          </a:p>
          <a:p>
            <a:r>
              <a:rPr lang="en-US" dirty="0"/>
              <a:t>Laptop battery level</a:t>
            </a:r>
          </a:p>
          <a:p>
            <a:r>
              <a:rPr lang="en-US" dirty="0" err="1"/>
              <a:t>Wifi</a:t>
            </a:r>
            <a:r>
              <a:rPr lang="en-US" dirty="0"/>
              <a:t>/VPN status</a:t>
            </a:r>
          </a:p>
          <a:p>
            <a:r>
              <a:rPr lang="en-US" dirty="0"/>
              <a:t>ASCII art of your cat</a:t>
            </a:r>
          </a:p>
        </p:txBody>
      </p:sp>
    </p:spTree>
    <p:extLst>
      <p:ext uri="{BB962C8B-B14F-4D97-AF65-F5344CB8AC3E}">
        <p14:creationId xmlns:p14="http://schemas.microsoft.com/office/powerpoint/2010/main" val="236489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3565A-DDC9-4DF7-8E35-6FD4F40F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Cool things for their own sake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9CED-3EE0-40C3-9626-2B8CBE4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r>
              <a:rPr lang="en-US"/>
              <a:t>Non-standard characters – interesting fonts</a:t>
            </a:r>
          </a:p>
          <a:p>
            <a:r>
              <a:rPr lang="en-US"/>
              <a:t>Colors</a:t>
            </a:r>
          </a:p>
          <a:p>
            <a:r>
              <a:rPr lang="en-US"/>
              <a:t>Sounds</a:t>
            </a:r>
          </a:p>
          <a:p>
            <a:r>
              <a:rPr lang="en-US"/>
              <a:t>Animations</a:t>
            </a:r>
          </a:p>
          <a:p>
            <a:r>
              <a:rPr lang="en-US"/>
              <a:t>Please don’t do the last two for your daily driver</a:t>
            </a:r>
            <a:endParaRPr lang="en-US" dirty="0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017E4-CC56-4790-9B24-6E0BE4E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ANSI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D83D-B429-4B88-BABC-8214070B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https://docs.microsoft.com/en-us/windows/console/console-virtual-terminal-sequences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3FE02-9C7D-433C-8FCD-CF059A9893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" b="22238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318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50419-259F-4FB0-8045-42F4BE6A6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01" b="349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FE8B-8815-4006-85E3-ACE9AE1E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4" y="1432223"/>
            <a:ext cx="12119591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WTF: Weird, Thrilling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8A9-7B19-4614-8A29-687F4951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https://github.com/powerline/fonts</a:t>
            </a:r>
          </a:p>
        </p:txBody>
      </p:sp>
    </p:spTree>
    <p:extLst>
      <p:ext uri="{BB962C8B-B14F-4D97-AF65-F5344CB8AC3E}">
        <p14:creationId xmlns:p14="http://schemas.microsoft.com/office/powerpoint/2010/main" val="397368104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5EB6E-D676-46D4-B67F-E478098F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6" y="3803009"/>
            <a:ext cx="11759979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4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Sweet, now show us the goods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26BFD-2660-4E6D-B7B2-E8F41D43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4031" y="5407742"/>
            <a:ext cx="8283940" cy="86504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7" name="Graphic 6" descr="Gong">
            <a:extLst>
              <a:ext uri="{FF2B5EF4-FFF2-40B4-BE49-F238E27FC236}">
                <a16:creationId xmlns:a16="http://schemas.microsoft.com/office/drawing/2014/main" id="{3037FA84-A616-44A7-97B5-65F93326C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67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Questions?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1624083"/>
            <a:ext cx="6730276" cy="49541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@</a:t>
            </a:r>
            <a:r>
              <a:rPr lang="en-US" sz="2400" dirty="0" err="1">
                <a:latin typeface="Segoe UI"/>
              </a:rPr>
              <a:t>MrThomasRayner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github.com/</a:t>
            </a:r>
            <a:r>
              <a:rPr lang="en-US" sz="2400" dirty="0" err="1">
                <a:latin typeface="Segoe UI"/>
              </a:rPr>
              <a:t>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PowerShell </a:t>
            </a:r>
            <a:r>
              <a:rPr lang="en-US" sz="24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2400" dirty="0">
                <a:latin typeface="Segoe UI"/>
              </a:rPr>
              <a:t>/</a:t>
            </a:r>
            <a:r>
              <a:rPr lang="en-US" sz="24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24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sz="1800" dirty="0">
                <a:solidFill>
                  <a:prstClr val="white"/>
                </a:solidFill>
                <a:latin typeface="Segoe UI"/>
              </a:rPr>
              <a:t>          </a:t>
            </a:r>
            <a:r>
              <a:rPr lang="en-US" sz="1800" dirty="0">
                <a:latin typeface="Segoe UI"/>
              </a:rPr>
              <a:t>Join</a:t>
            </a:r>
            <a:r>
              <a:rPr lang="en-US" sz="1800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sz="1800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sz="1800" dirty="0">
                <a:latin typeface="Segoe UI"/>
              </a:rPr>
              <a:t> or </a:t>
            </a:r>
            <a:r>
              <a:rPr lang="en-US" sz="1800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sz="1800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pluralsight.com/authors/</a:t>
            </a:r>
            <a:r>
              <a:rPr lang="en-US" sz="2400" dirty="0" err="1">
                <a:latin typeface="Segoe UI"/>
              </a:rPr>
              <a:t>thomas-rayner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Master PowerShell Tricks books</a:t>
            </a:r>
            <a:endParaRPr lang="en-US" sz="32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197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263</Words>
  <Application>Microsoft Office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Segoe UI</vt:lpstr>
      <vt:lpstr>Wingdings</vt:lpstr>
      <vt:lpstr>Wood Type</vt:lpstr>
      <vt:lpstr>PowerShell Prompts: From Basic to Baller</vt:lpstr>
      <vt:lpstr>Obligatory Bio Slide</vt:lpstr>
      <vt:lpstr>For real?</vt:lpstr>
      <vt:lpstr>Valuable things to include</vt:lpstr>
      <vt:lpstr>Cool things for their own sake</vt:lpstr>
      <vt:lpstr>ANSI Escape Sequences</vt:lpstr>
      <vt:lpstr>WTF: Weird, Thrilling Fonts</vt:lpstr>
      <vt:lpstr>Sweet, now show us the goods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Prompts: From Basic to Baller</dc:title>
  <dc:creator>Thomas Rayner</dc:creator>
  <cp:lastModifiedBy>Thomas Rayner</cp:lastModifiedBy>
  <cp:revision>2</cp:revision>
  <dcterms:created xsi:type="dcterms:W3CDTF">2019-03-23T17:02:51Z</dcterms:created>
  <dcterms:modified xsi:type="dcterms:W3CDTF">2019-03-23T17:10:19Z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2019-03-23T17:03:20.2051731Z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b1e88923-c0bf-49ea-b062-d8eaf2862749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