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5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4A1"/>
    <a:srgbClr val="FFFFFF"/>
    <a:srgbClr val="33CCFF"/>
    <a:srgbClr val="0072C6"/>
    <a:srgbClr val="029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2" autoAdjust="0"/>
    <p:restoredTop sz="76870" autoAdjust="0"/>
  </p:normalViewPr>
  <p:slideViewPr>
    <p:cSldViewPr snapToGrid="0">
      <p:cViewPr varScale="1">
        <p:scale>
          <a:sx n="114" d="100"/>
          <a:sy n="114" d="100"/>
        </p:scale>
        <p:origin x="42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Rayner" userId="2a90c881cfb7e9fb" providerId="LiveId" clId="{E138A855-C8D5-4A03-ABA2-35ECD44A0193}"/>
    <pc:docChg chg="custSel addSld delSld modSld modMainMaster">
      <pc:chgData name="Thomas Rayner" userId="2a90c881cfb7e9fb" providerId="LiveId" clId="{E138A855-C8D5-4A03-ABA2-35ECD44A0193}" dt="2017-10-18T22:29:40.434" v="937"/>
      <pc:docMkLst>
        <pc:docMk/>
      </pc:docMkLst>
      <pc:sldChg chg="delSp modSp modTransition">
        <pc:chgData name="Thomas Rayner" userId="2a90c881cfb7e9fb" providerId="LiveId" clId="{E138A855-C8D5-4A03-ABA2-35ECD44A0193}" dt="2017-10-18T22:29:40.434" v="937"/>
        <pc:sldMkLst>
          <pc:docMk/>
          <pc:sldMk cId="2932208639" sldId="256"/>
        </pc:sldMkLst>
        <pc:spChg chg="del">
          <ac:chgData name="Thomas Rayner" userId="2a90c881cfb7e9fb" providerId="LiveId" clId="{E138A855-C8D5-4A03-ABA2-35ECD44A0193}" dt="2017-10-18T22:19:39.013" v="37" actId="478"/>
          <ac:spMkLst>
            <pc:docMk/>
            <pc:sldMk cId="2932208639" sldId="256"/>
            <ac:spMk id="3" creationId="{00000000-0000-0000-0000-000000000000}"/>
          </ac:spMkLst>
        </pc:spChg>
        <pc:spChg chg="mod">
          <ac:chgData name="Thomas Rayner" userId="2a90c881cfb7e9fb" providerId="LiveId" clId="{E138A855-C8D5-4A03-ABA2-35ECD44A0193}" dt="2017-10-18T22:18:55.831" v="34" actId="20577"/>
          <ac:spMkLst>
            <pc:docMk/>
            <pc:sldMk cId="2932208639" sldId="256"/>
            <ac:spMk id="9" creationId="{00000000-0000-0000-0000-000000000000}"/>
          </ac:spMkLst>
        </pc:spChg>
        <pc:spChg chg="mod">
          <ac:chgData name="Thomas Rayner" userId="2a90c881cfb7e9fb" providerId="LiveId" clId="{E138A855-C8D5-4A03-ABA2-35ECD44A0193}" dt="2017-10-18T22:22:43.189" v="217" actId="1036"/>
          <ac:spMkLst>
            <pc:docMk/>
            <pc:sldMk cId="2932208639" sldId="256"/>
            <ac:spMk id="10" creationId="{00000000-0000-0000-0000-000000000000}"/>
          </ac:spMkLst>
        </pc:spChg>
        <pc:picChg chg="del">
          <ac:chgData name="Thomas Rayner" userId="2a90c881cfb7e9fb" providerId="LiveId" clId="{E138A855-C8D5-4A03-ABA2-35ECD44A0193}" dt="2017-10-18T22:18:57.614" v="35" actId="478"/>
          <ac:picMkLst>
            <pc:docMk/>
            <pc:sldMk cId="2932208639" sldId="256"/>
            <ac:picMk id="4" creationId="{00000000-0000-0000-0000-000000000000}"/>
          </ac:picMkLst>
        </pc:picChg>
      </pc:sldChg>
      <pc:sldChg chg="addSp delSp modSp modTransition">
        <pc:chgData name="Thomas Rayner" userId="2a90c881cfb7e9fb" providerId="LiveId" clId="{E138A855-C8D5-4A03-ABA2-35ECD44A0193}" dt="2017-10-18T22:29:26.332" v="936"/>
        <pc:sldMkLst>
          <pc:docMk/>
          <pc:sldMk cId="3160546249" sldId="258"/>
        </pc:sldMkLst>
        <pc:spChg chg="mod">
          <ac:chgData name="Thomas Rayner" userId="2a90c881cfb7e9fb" providerId="LiveId" clId="{E138A855-C8D5-4A03-ABA2-35ECD44A0193}" dt="2017-10-18T22:23:11.554" v="227" actId="20577"/>
          <ac:spMkLst>
            <pc:docMk/>
            <pc:sldMk cId="3160546249" sldId="258"/>
            <ac:spMk id="2" creationId="{00000000-0000-0000-0000-000000000000}"/>
          </ac:spMkLst>
        </pc:spChg>
        <pc:spChg chg="mod">
          <ac:chgData name="Thomas Rayner" userId="2a90c881cfb7e9fb" providerId="LiveId" clId="{E138A855-C8D5-4A03-ABA2-35ECD44A0193}" dt="2017-10-18T22:23:07.130" v="225" actId="6549"/>
          <ac:spMkLst>
            <pc:docMk/>
            <pc:sldMk cId="3160546249" sldId="258"/>
            <ac:spMk id="3" creationId="{00000000-0000-0000-0000-000000000000}"/>
          </ac:spMkLst>
        </pc:spChg>
        <pc:spChg chg="add mod">
          <ac:chgData name="Thomas Rayner" userId="2a90c881cfb7e9fb" providerId="LiveId" clId="{E138A855-C8D5-4A03-ABA2-35ECD44A0193}" dt="2017-10-18T22:23:28.098" v="232" actId="404"/>
          <ac:spMkLst>
            <pc:docMk/>
            <pc:sldMk cId="3160546249" sldId="258"/>
            <ac:spMk id="5" creationId="{A6B63A39-D2F6-4D80-9AB1-ACDDB963011D}"/>
          </ac:spMkLst>
        </pc:spChg>
        <pc:picChg chg="del">
          <ac:chgData name="Thomas Rayner" userId="2a90c881cfb7e9fb" providerId="LiveId" clId="{E138A855-C8D5-4A03-ABA2-35ECD44A0193}" dt="2017-10-18T22:23:04.400" v="224" actId="478"/>
          <ac:picMkLst>
            <pc:docMk/>
            <pc:sldMk cId="3160546249" sldId="258"/>
            <ac:picMk id="6" creationId="{00000000-0000-0000-0000-000000000000}"/>
          </ac:picMkLst>
        </pc:picChg>
      </pc:sldChg>
      <pc:sldChg chg="add del">
        <pc:chgData name="Thomas Rayner" userId="2a90c881cfb7e9fb" providerId="LiveId" clId="{E138A855-C8D5-4A03-ABA2-35ECD44A0193}" dt="2017-10-18T22:23:35.088" v="234" actId="2696"/>
        <pc:sldMkLst>
          <pc:docMk/>
          <pc:sldMk cId="271756936" sldId="259"/>
        </pc:sldMkLst>
      </pc:sldChg>
      <pc:sldChg chg="modSp add modTransition">
        <pc:chgData name="Thomas Rayner" userId="2a90c881cfb7e9fb" providerId="LiveId" clId="{E138A855-C8D5-4A03-ABA2-35ECD44A0193}" dt="2017-10-18T22:29:17.630" v="934"/>
        <pc:sldMkLst>
          <pc:docMk/>
          <pc:sldMk cId="2614771989" sldId="259"/>
        </pc:sldMkLst>
        <pc:spChg chg="mod">
          <ac:chgData name="Thomas Rayner" userId="2a90c881cfb7e9fb" providerId="LiveId" clId="{E138A855-C8D5-4A03-ABA2-35ECD44A0193}" dt="2017-10-18T22:24:17.942" v="362" actId="20577"/>
          <ac:spMkLst>
            <pc:docMk/>
            <pc:sldMk cId="2614771989" sldId="259"/>
            <ac:spMk id="2" creationId="{D2F65A0C-42CE-4502-8B55-840C2354C0A2}"/>
          </ac:spMkLst>
        </pc:spChg>
      </pc:sldChg>
      <pc:sldChg chg="del">
        <pc:chgData name="Thomas Rayner" userId="2a90c881cfb7e9fb" providerId="LiveId" clId="{E138A855-C8D5-4A03-ABA2-35ECD44A0193}" dt="2017-10-18T22:22:47.454" v="218" actId="2696"/>
        <pc:sldMkLst>
          <pc:docMk/>
          <pc:sldMk cId="3320583800" sldId="259"/>
        </pc:sldMkLst>
      </pc:sldChg>
      <pc:sldChg chg="add del">
        <pc:chgData name="Thomas Rayner" userId="2a90c881cfb7e9fb" providerId="LiveId" clId="{E138A855-C8D5-4A03-ABA2-35ECD44A0193}" dt="2017-10-18T22:23:38.990" v="236"/>
        <pc:sldMkLst>
          <pc:docMk/>
          <pc:sldMk cId="4218719659" sldId="259"/>
        </pc:sldMkLst>
      </pc:sldChg>
      <pc:sldChg chg="add del">
        <pc:chgData name="Thomas Rayner" userId="2a90c881cfb7e9fb" providerId="LiveId" clId="{E138A855-C8D5-4A03-ABA2-35ECD44A0193}" dt="2017-10-18T22:24:23.385" v="364"/>
        <pc:sldMkLst>
          <pc:docMk/>
          <pc:sldMk cId="1756988810" sldId="260"/>
        </pc:sldMkLst>
      </pc:sldChg>
      <pc:sldChg chg="add del">
        <pc:chgData name="Thomas Rayner" userId="2a90c881cfb7e9fb" providerId="LiveId" clId="{E138A855-C8D5-4A03-ABA2-35ECD44A0193}" dt="2017-10-18T22:24:43.340" v="367" actId="2696"/>
        <pc:sldMkLst>
          <pc:docMk/>
          <pc:sldMk cId="3081522186" sldId="260"/>
        </pc:sldMkLst>
      </pc:sldChg>
      <pc:sldChg chg="addSp modSp add modTransition">
        <pc:chgData name="Thomas Rayner" userId="2a90c881cfb7e9fb" providerId="LiveId" clId="{E138A855-C8D5-4A03-ABA2-35ECD44A0193}" dt="2017-10-18T22:29:21.975" v="935"/>
        <pc:sldMkLst>
          <pc:docMk/>
          <pc:sldMk cId="3710622035" sldId="260"/>
        </pc:sldMkLst>
        <pc:spChg chg="add mod">
          <ac:chgData name="Thomas Rayner" userId="2a90c881cfb7e9fb" providerId="LiveId" clId="{E138A855-C8D5-4A03-ABA2-35ECD44A0193}" dt="2017-10-18T22:25:58.035" v="485"/>
          <ac:spMkLst>
            <pc:docMk/>
            <pc:sldMk cId="3710622035" sldId="260"/>
            <ac:spMk id="2" creationId="{95D8BA47-E79F-418F-9A5C-997A1016BB1D}"/>
          </ac:spMkLst>
        </pc:spChg>
      </pc:sldChg>
      <pc:sldChg chg="add del">
        <pc:chgData name="Thomas Rayner" userId="2a90c881cfb7e9fb" providerId="LiveId" clId="{E138A855-C8D5-4A03-ABA2-35ECD44A0193}" dt="2017-10-18T22:24:44.574" v="368" actId="2696"/>
        <pc:sldMkLst>
          <pc:docMk/>
          <pc:sldMk cId="1035736278" sldId="261"/>
        </pc:sldMkLst>
      </pc:sldChg>
      <pc:sldChg chg="modSp add modTransition">
        <pc:chgData name="Thomas Rayner" userId="2a90c881cfb7e9fb" providerId="LiveId" clId="{E138A855-C8D5-4A03-ABA2-35ECD44A0193}" dt="2017-10-18T22:28:50.685" v="929"/>
        <pc:sldMkLst>
          <pc:docMk/>
          <pc:sldMk cId="2513875698" sldId="261"/>
        </pc:sldMkLst>
        <pc:spChg chg="mod">
          <ac:chgData name="Thomas Rayner" userId="2a90c881cfb7e9fb" providerId="LiveId" clId="{E138A855-C8D5-4A03-ABA2-35ECD44A0193}" dt="2017-10-18T22:26:44.037" v="588" actId="20577"/>
          <ac:spMkLst>
            <pc:docMk/>
            <pc:sldMk cId="2513875698" sldId="261"/>
            <ac:spMk id="2" creationId="{95D8BA47-E79F-418F-9A5C-997A1016BB1D}"/>
          </ac:spMkLst>
        </pc:spChg>
      </pc:sldChg>
      <pc:sldChg chg="del">
        <pc:chgData name="Thomas Rayner" userId="2a90c881cfb7e9fb" providerId="LiveId" clId="{E138A855-C8D5-4A03-ABA2-35ECD44A0193}" dt="2017-10-18T22:22:48.222" v="219" actId="2696"/>
        <pc:sldMkLst>
          <pc:docMk/>
          <pc:sldMk cId="3715477127" sldId="261"/>
        </pc:sldMkLst>
      </pc:sldChg>
      <pc:sldChg chg="modSp add modTransition">
        <pc:chgData name="Thomas Rayner" userId="2a90c881cfb7e9fb" providerId="LiveId" clId="{E138A855-C8D5-4A03-ABA2-35ECD44A0193}" dt="2017-10-18T22:28:50.685" v="929"/>
        <pc:sldMkLst>
          <pc:docMk/>
          <pc:sldMk cId="2736633904" sldId="262"/>
        </pc:sldMkLst>
        <pc:spChg chg="mod">
          <ac:chgData name="Thomas Rayner" userId="2a90c881cfb7e9fb" providerId="LiveId" clId="{E138A855-C8D5-4A03-ABA2-35ECD44A0193}" dt="2017-10-18T22:26:56.286" v="623" actId="20577"/>
          <ac:spMkLst>
            <pc:docMk/>
            <pc:sldMk cId="2736633904" sldId="262"/>
            <ac:spMk id="2" creationId="{95D8BA47-E79F-418F-9A5C-997A1016BB1D}"/>
          </ac:spMkLst>
        </pc:spChg>
      </pc:sldChg>
      <pc:sldChg chg="modSp add modTransition">
        <pc:chgData name="Thomas Rayner" userId="2a90c881cfb7e9fb" providerId="LiveId" clId="{E138A855-C8D5-4A03-ABA2-35ECD44A0193}" dt="2017-10-18T22:28:50.685" v="929"/>
        <pc:sldMkLst>
          <pc:docMk/>
          <pc:sldMk cId="1256857974" sldId="263"/>
        </pc:sldMkLst>
        <pc:spChg chg="mod">
          <ac:chgData name="Thomas Rayner" userId="2a90c881cfb7e9fb" providerId="LiveId" clId="{E138A855-C8D5-4A03-ABA2-35ECD44A0193}" dt="2017-10-18T22:27:16.625" v="713" actId="20577"/>
          <ac:spMkLst>
            <pc:docMk/>
            <pc:sldMk cId="1256857974" sldId="263"/>
            <ac:spMk id="2" creationId="{95D8BA47-E79F-418F-9A5C-997A1016BB1D}"/>
          </ac:spMkLst>
        </pc:spChg>
      </pc:sldChg>
      <pc:sldChg chg="modSp add modTransition">
        <pc:chgData name="Thomas Rayner" userId="2a90c881cfb7e9fb" providerId="LiveId" clId="{E138A855-C8D5-4A03-ABA2-35ECD44A0193}" dt="2017-10-18T22:28:50.685" v="929"/>
        <pc:sldMkLst>
          <pc:docMk/>
          <pc:sldMk cId="368996613" sldId="264"/>
        </pc:sldMkLst>
        <pc:spChg chg="mod">
          <ac:chgData name="Thomas Rayner" userId="2a90c881cfb7e9fb" providerId="LiveId" clId="{E138A855-C8D5-4A03-ABA2-35ECD44A0193}" dt="2017-10-18T22:27:30.596" v="757" actId="20577"/>
          <ac:spMkLst>
            <pc:docMk/>
            <pc:sldMk cId="368996613" sldId="264"/>
            <ac:spMk id="2" creationId="{95D8BA47-E79F-418F-9A5C-997A1016BB1D}"/>
          </ac:spMkLst>
        </pc:spChg>
      </pc:sldChg>
      <pc:sldChg chg="modSp add modTransition">
        <pc:chgData name="Thomas Rayner" userId="2a90c881cfb7e9fb" providerId="LiveId" clId="{E138A855-C8D5-4A03-ABA2-35ECD44A0193}" dt="2017-10-18T22:28:50.685" v="929"/>
        <pc:sldMkLst>
          <pc:docMk/>
          <pc:sldMk cId="747462291" sldId="265"/>
        </pc:sldMkLst>
        <pc:spChg chg="mod">
          <ac:chgData name="Thomas Rayner" userId="2a90c881cfb7e9fb" providerId="LiveId" clId="{E138A855-C8D5-4A03-ABA2-35ECD44A0193}" dt="2017-10-18T22:27:56.803" v="870" actId="20577"/>
          <ac:spMkLst>
            <pc:docMk/>
            <pc:sldMk cId="747462291" sldId="265"/>
            <ac:spMk id="2" creationId="{95D8BA47-E79F-418F-9A5C-997A1016BB1D}"/>
          </ac:spMkLst>
        </pc:spChg>
      </pc:sldChg>
      <pc:sldChg chg="modSp add modTransition">
        <pc:chgData name="Thomas Rayner" userId="2a90c881cfb7e9fb" providerId="LiveId" clId="{E138A855-C8D5-4A03-ABA2-35ECD44A0193}" dt="2017-10-18T22:28:50.685" v="929"/>
        <pc:sldMkLst>
          <pc:docMk/>
          <pc:sldMk cId="2350426279" sldId="266"/>
        </pc:sldMkLst>
        <pc:spChg chg="mod">
          <ac:chgData name="Thomas Rayner" userId="2a90c881cfb7e9fb" providerId="LiveId" clId="{E138A855-C8D5-4A03-ABA2-35ECD44A0193}" dt="2017-10-18T22:28:11.714" v="928" actId="20577"/>
          <ac:spMkLst>
            <pc:docMk/>
            <pc:sldMk cId="2350426279" sldId="266"/>
            <ac:spMk id="2" creationId="{95D8BA47-E79F-418F-9A5C-997A1016BB1D}"/>
          </ac:spMkLst>
        </pc:spChg>
      </pc:sldChg>
      <pc:sldMasterChg chg="modSldLayout">
        <pc:chgData name="Thomas Rayner" userId="2a90c881cfb7e9fb" providerId="LiveId" clId="{E138A855-C8D5-4A03-ABA2-35ECD44A0193}" dt="2017-10-18T22:26:20.490" v="488" actId="1076"/>
        <pc:sldMasterMkLst>
          <pc:docMk/>
          <pc:sldMasterMk cId="810001584" sldId="2147483648"/>
        </pc:sldMasterMkLst>
        <pc:sldLayoutChg chg="modSp">
          <pc:chgData name="Thomas Rayner" userId="2a90c881cfb7e9fb" providerId="LiveId" clId="{E138A855-C8D5-4A03-ABA2-35ECD44A0193}" dt="2017-10-18T22:22:30.348" v="200" actId="1035"/>
          <pc:sldLayoutMkLst>
            <pc:docMk/>
            <pc:sldMasterMk cId="810001584" sldId="2147483648"/>
            <pc:sldLayoutMk cId="2483576955" sldId="2147483651"/>
          </pc:sldLayoutMkLst>
          <pc:spChg chg="mod">
            <ac:chgData name="Thomas Rayner" userId="2a90c881cfb7e9fb" providerId="LiveId" clId="{E138A855-C8D5-4A03-ABA2-35ECD44A0193}" dt="2017-10-18T22:18:50.095" v="30" actId="20577"/>
            <ac:spMkLst>
              <pc:docMk/>
              <pc:sldMasterMk cId="810001584" sldId="2147483648"/>
              <pc:sldLayoutMk cId="2483576955" sldId="2147483651"/>
              <ac:spMk id="14" creationId="{00000000-0000-0000-0000-000000000000}"/>
            </ac:spMkLst>
          </pc:spChg>
          <pc:spChg chg="mod">
            <ac:chgData name="Thomas Rayner" userId="2a90c881cfb7e9fb" providerId="LiveId" clId="{E138A855-C8D5-4A03-ABA2-35ECD44A0193}" dt="2017-10-18T22:22:30.348" v="200" actId="1035"/>
            <ac:spMkLst>
              <pc:docMk/>
              <pc:sldMasterMk cId="810001584" sldId="2147483648"/>
              <pc:sldLayoutMk cId="2483576955" sldId="2147483651"/>
              <ac:spMk id="16" creationId="{00000000-0000-0000-0000-000000000000}"/>
            </ac:spMkLst>
          </pc:spChg>
        </pc:sldLayoutChg>
        <pc:sldLayoutChg chg="modSp">
          <pc:chgData name="Thomas Rayner" userId="2a90c881cfb7e9fb" providerId="LiveId" clId="{E138A855-C8D5-4A03-ABA2-35ECD44A0193}" dt="2017-10-18T22:22:54.253" v="223" actId="20577"/>
          <pc:sldLayoutMkLst>
            <pc:docMk/>
            <pc:sldMasterMk cId="810001584" sldId="2147483648"/>
            <pc:sldLayoutMk cId="906962562" sldId="2147483655"/>
          </pc:sldLayoutMkLst>
          <pc:spChg chg="mod">
            <ac:chgData name="Thomas Rayner" userId="2a90c881cfb7e9fb" providerId="LiveId" clId="{E138A855-C8D5-4A03-ABA2-35ECD44A0193}" dt="2017-10-18T22:22:54.253" v="223" actId="20577"/>
            <ac:spMkLst>
              <pc:docMk/>
              <pc:sldMasterMk cId="810001584" sldId="2147483648"/>
              <pc:sldLayoutMk cId="906962562" sldId="2147483655"/>
              <ac:spMk id="7" creationId="{00000000-0000-0000-0000-000000000000}"/>
            </ac:spMkLst>
          </pc:spChg>
        </pc:sldLayoutChg>
        <pc:sldLayoutChg chg="modSp">
          <pc:chgData name="Thomas Rayner" userId="2a90c881cfb7e9fb" providerId="LiveId" clId="{E138A855-C8D5-4A03-ABA2-35ECD44A0193}" dt="2017-10-18T22:26:20.490" v="488" actId="1076"/>
          <pc:sldLayoutMkLst>
            <pc:docMk/>
            <pc:sldMasterMk cId="810001584" sldId="2147483648"/>
            <pc:sldLayoutMk cId="1199143192" sldId="2147483659"/>
          </pc:sldLayoutMkLst>
          <pc:spChg chg="mod">
            <ac:chgData name="Thomas Rayner" userId="2a90c881cfb7e9fb" providerId="LiveId" clId="{E138A855-C8D5-4A03-ABA2-35ECD44A0193}" dt="2017-10-18T22:26:20.490" v="488" actId="1076"/>
            <ac:spMkLst>
              <pc:docMk/>
              <pc:sldMasterMk cId="810001584" sldId="2147483648"/>
              <pc:sldLayoutMk cId="1199143192" sldId="2147483659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842715-3177-4773-BDFB-2B66F5C9F0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DB189-5586-4F78-90B0-385886E7E1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C6C03-0844-46E9-88EE-A5B848DDC3F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63043-E71A-4CC6-947A-802A1AAA29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2369A-907C-4C69-BE20-A4C73E3654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F0701-76A9-4726-BFF4-09237EF4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7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D609-A91D-4E1B-A3FA-4CE5623A91C8}" type="datetimeFigureOut">
              <a:rPr lang="pt-BR" smtClean="0"/>
              <a:t>18/10/2017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5B698-97B5-4DA5-A282-3EF2510D5C4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5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77590"/>
            <a:ext cx="10515600" cy="98488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Expertise</a:t>
            </a:r>
          </a:p>
          <a:p>
            <a:pPr lvl="0"/>
            <a:r>
              <a:rPr lang="en-US" dirty="0"/>
              <a:t>@Twitter / Site / FB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262434" y="127"/>
            <a:ext cx="6975835" cy="1772239"/>
          </a:xfrm>
          <a:prstGeom prst="rect">
            <a:avLst/>
          </a:prstGeom>
          <a:solidFill>
            <a:srgbClr val="0873BB"/>
          </a:solidFill>
          <a:ln>
            <a:solidFill>
              <a:srgbClr val="087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323110" y="126"/>
            <a:ext cx="2868891" cy="1781666"/>
          </a:xfrm>
          <a:prstGeom prst="rect">
            <a:avLst/>
          </a:prstGeom>
          <a:solidFill>
            <a:srgbClr val="26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45518" y="1866506"/>
            <a:ext cx="5046482" cy="1535506"/>
          </a:xfrm>
          <a:prstGeom prst="rect">
            <a:avLst/>
          </a:prstGeom>
          <a:solidFill>
            <a:srgbClr val="087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262433" y="1866507"/>
            <a:ext cx="4779390" cy="1535633"/>
          </a:xfrm>
          <a:prstGeom prst="rect">
            <a:avLst/>
          </a:prstGeom>
          <a:solidFill>
            <a:srgbClr val="26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8640" cy="340201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408213" y="76284"/>
            <a:ext cx="6655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DevOps Questions Answered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415" y="303356"/>
            <a:ext cx="3169226" cy="116577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290378" y="1801337"/>
            <a:ext cx="4713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Thomas Rayner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Johnny Huynh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64" y="1922522"/>
            <a:ext cx="1562047" cy="15620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56" y="1866507"/>
            <a:ext cx="1562719" cy="15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7695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0" t="10123" r="3023" b="1524"/>
          <a:stretch/>
        </p:blipFill>
        <p:spPr bwMode="auto">
          <a:xfrm>
            <a:off x="7039430" y="0"/>
            <a:ext cx="529771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59657" y="275771"/>
            <a:ext cx="4557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24146" y="1404711"/>
            <a:ext cx="6483054" cy="52283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0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0" y="550586"/>
            <a:ext cx="10406150" cy="11401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368425"/>
            <a:ext cx="10406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356350"/>
            <a:ext cx="12192000" cy="501650"/>
          </a:xfrm>
          <a:prstGeom prst="rect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1" y="6255930"/>
            <a:ext cx="702489" cy="702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939" y="6334359"/>
            <a:ext cx="545629" cy="5456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84" y="6275725"/>
            <a:ext cx="1802115" cy="66289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47650" y="7769"/>
            <a:ext cx="11244350" cy="501650"/>
          </a:xfrm>
          <a:prstGeom prst="rect">
            <a:avLst/>
          </a:prstGeom>
          <a:solidFill>
            <a:srgbClr val="0A64A1"/>
          </a:solidFill>
          <a:ln>
            <a:solidFill>
              <a:srgbClr val="0A6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" cy="14478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646684" y="80834"/>
            <a:ext cx="45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MrThomasRayner</a:t>
            </a:r>
            <a:r>
              <a:rPr lang="en-US" dirty="0">
                <a:solidFill>
                  <a:schemeClr val="bg1"/>
                </a:solidFill>
              </a:rPr>
              <a:t> – workingsysadmin.com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17484" y="64166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6684" y="641667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29AA6F2-AF59-44DA-8AE6-E25B80ED9BF3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3818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0" y="550586"/>
            <a:ext cx="10406150" cy="11401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825625"/>
            <a:ext cx="5072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-1" y="6356350"/>
            <a:ext cx="12192000" cy="501650"/>
          </a:xfrm>
          <a:prstGeom prst="rect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1" y="6255930"/>
            <a:ext cx="702489" cy="702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939" y="6334359"/>
            <a:ext cx="545629" cy="5456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84" y="6275725"/>
            <a:ext cx="1802115" cy="66289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47650" y="7769"/>
            <a:ext cx="11244350" cy="501650"/>
          </a:xfrm>
          <a:prstGeom prst="rect">
            <a:avLst/>
          </a:prstGeom>
          <a:solidFill>
            <a:srgbClr val="0A64A1"/>
          </a:solidFill>
          <a:ln>
            <a:solidFill>
              <a:srgbClr val="0A6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" cy="14478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17484" y="64166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6684" y="641667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29AA6F2-AF59-44DA-8AE6-E25B80ED9BF3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646684" y="80834"/>
            <a:ext cx="45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MrThomasRayner</a:t>
            </a:r>
            <a:r>
              <a:rPr lang="en-US" dirty="0">
                <a:solidFill>
                  <a:schemeClr val="bg1"/>
                </a:solidFill>
              </a:rPr>
              <a:t> – workingsysadmin.com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1938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18/10/2017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 userDrawn="1"/>
        </p:nvSpPr>
        <p:spPr>
          <a:xfrm>
            <a:off x="2536166" y="5151815"/>
            <a:ext cx="9362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600" dirty="0">
                <a:solidFill>
                  <a:schemeClr val="bg1"/>
                </a:solidFill>
              </a:rPr>
              <a:t>Ask Us Anything</a:t>
            </a:r>
          </a:p>
        </p:txBody>
      </p:sp>
    </p:spTree>
    <p:extLst>
      <p:ext uri="{BB962C8B-B14F-4D97-AF65-F5344CB8AC3E}">
        <p14:creationId xmlns:p14="http://schemas.microsoft.com/office/powerpoint/2010/main" val="90696256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18/10/2017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8483016" y="5151815"/>
            <a:ext cx="341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62371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18/10/2017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9685713" y="6198255"/>
            <a:ext cx="273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Email Question</a:t>
            </a:r>
          </a:p>
        </p:txBody>
      </p:sp>
    </p:spTree>
    <p:extLst>
      <p:ext uri="{BB962C8B-B14F-4D97-AF65-F5344CB8AC3E}">
        <p14:creationId xmlns:p14="http://schemas.microsoft.com/office/powerpoint/2010/main" val="119914319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5" y="2772236"/>
            <a:ext cx="3169226" cy="11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00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52" r:id="rId3"/>
    <p:sldLayoutId id="2147483656" r:id="rId4"/>
    <p:sldLayoutId id="2147483655" r:id="rId5"/>
    <p:sldLayoutId id="2147483658" r:id="rId6"/>
    <p:sldLayoutId id="2147483659" r:id="rId7"/>
    <p:sldLayoutId id="2147483661" r:id="rId8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97014" y="3299125"/>
            <a:ext cx="4870210" cy="984885"/>
          </a:xfrm>
        </p:spPr>
        <p:txBody>
          <a:bodyPr/>
          <a:lstStyle/>
          <a:p>
            <a:r>
              <a:rPr lang="en-US" sz="4400" dirty="0"/>
              <a:t>Connect with us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97013" y="4577777"/>
            <a:ext cx="11363683" cy="1500187"/>
          </a:xfrm>
        </p:spPr>
        <p:txBody>
          <a:bodyPr/>
          <a:lstStyle/>
          <a:p>
            <a:r>
              <a:rPr lang="en-US" b="1" dirty="0"/>
              <a:t>		</a:t>
            </a:r>
            <a:r>
              <a:rPr lang="en-US" b="1" u="sng" dirty="0"/>
              <a:t>Thomas Rayner</a:t>
            </a:r>
            <a:r>
              <a:rPr lang="en-US" b="1" dirty="0"/>
              <a:t>			</a:t>
            </a:r>
            <a:r>
              <a:rPr lang="en-US" b="1" u="sng" dirty="0"/>
              <a:t>Johnny Huynh</a:t>
            </a:r>
          </a:p>
          <a:p>
            <a:r>
              <a:rPr lang="en-US" dirty="0"/>
              <a:t>Twitter: 	@</a:t>
            </a:r>
            <a:r>
              <a:rPr lang="en-US" dirty="0" err="1"/>
              <a:t>MrThomasRayner</a:t>
            </a:r>
            <a:r>
              <a:rPr lang="en-US" dirty="0"/>
              <a:t> 			@</a:t>
            </a:r>
            <a:r>
              <a:rPr lang="en-US" dirty="0" err="1"/>
              <a:t>MrJohnnyHuynh</a:t>
            </a:r>
            <a:endParaRPr lang="en-US" dirty="0"/>
          </a:p>
          <a:p>
            <a:r>
              <a:rPr lang="en-US" dirty="0"/>
              <a:t>LinkedIn:	LinkedIn.com/in/</a:t>
            </a:r>
            <a:r>
              <a:rPr lang="en-US" dirty="0" err="1"/>
              <a:t>thomasrayner</a:t>
            </a:r>
            <a:r>
              <a:rPr lang="en-US" dirty="0"/>
              <a:t>	LinkedIn.com/in/</a:t>
            </a:r>
            <a:r>
              <a:rPr lang="en-US" dirty="0" err="1"/>
              <a:t>johnny</a:t>
            </a:r>
            <a:r>
              <a:rPr lang="en-US" dirty="0"/>
              <a:t>-Huynh</a:t>
            </a:r>
          </a:p>
          <a:p>
            <a:r>
              <a:rPr lang="en-US" dirty="0"/>
              <a:t>Web: 		workingsysadmin.com		discovercodingzone.com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450" y="6089650"/>
            <a:ext cx="665018" cy="6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08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297014" y="467872"/>
            <a:ext cx="4870210" cy="817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Connect with us</a:t>
            </a:r>
          </a:p>
        </p:txBody>
      </p:sp>
      <p:sp>
        <p:nvSpPr>
          <p:cNvPr id="3" name="Text Placeholder 9"/>
          <p:cNvSpPr txBox="1">
            <a:spLocks/>
          </p:cNvSpPr>
          <p:nvPr/>
        </p:nvSpPr>
        <p:spPr>
          <a:xfrm>
            <a:off x="297014" y="1285388"/>
            <a:ext cx="5500099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B63A39-D2F6-4D80-9AB1-ACDDB963011D}"/>
              </a:ext>
            </a:extLst>
          </p:cNvPr>
          <p:cNvSpPr txBox="1">
            <a:spLocks/>
          </p:cNvSpPr>
          <p:nvPr/>
        </p:nvSpPr>
        <p:spPr>
          <a:xfrm>
            <a:off x="297014" y="1465461"/>
            <a:ext cx="11363683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u="sng" dirty="0">
                <a:solidFill>
                  <a:schemeClr val="bg1"/>
                </a:solidFill>
              </a:rPr>
              <a:t>Thomas Rayner</a:t>
            </a:r>
            <a:r>
              <a:rPr lang="en-US" b="1" dirty="0">
                <a:solidFill>
                  <a:schemeClr val="bg1"/>
                </a:solidFill>
              </a:rPr>
              <a:t>			</a:t>
            </a:r>
            <a:r>
              <a:rPr lang="en-US" b="1" u="sng" dirty="0">
                <a:solidFill>
                  <a:schemeClr val="bg1"/>
                </a:solidFill>
              </a:rPr>
              <a:t>Johnny Huynh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Twitter: 	@</a:t>
            </a:r>
            <a:r>
              <a:rPr lang="en-US" sz="2400" dirty="0" err="1">
                <a:solidFill>
                  <a:schemeClr val="bg1"/>
                </a:solidFill>
              </a:rPr>
              <a:t>MrThomasRayner</a:t>
            </a:r>
            <a:r>
              <a:rPr lang="en-US" sz="2400" dirty="0">
                <a:solidFill>
                  <a:schemeClr val="bg1"/>
                </a:solidFill>
              </a:rPr>
              <a:t> 			@</a:t>
            </a:r>
            <a:r>
              <a:rPr lang="en-US" sz="2400" dirty="0" err="1">
                <a:solidFill>
                  <a:schemeClr val="bg1"/>
                </a:solidFill>
              </a:rPr>
              <a:t>MrJohnnyHuynh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LinkedIn:	LinkedIn.com/in/</a:t>
            </a:r>
            <a:r>
              <a:rPr lang="en-US" sz="2400" dirty="0" err="1">
                <a:solidFill>
                  <a:schemeClr val="bg1"/>
                </a:solidFill>
              </a:rPr>
              <a:t>thomasrayner</a:t>
            </a:r>
            <a:r>
              <a:rPr lang="en-US" sz="2400" dirty="0">
                <a:solidFill>
                  <a:schemeClr val="bg1"/>
                </a:solidFill>
              </a:rPr>
              <a:t>	LinkedIn.com/in/</a:t>
            </a:r>
            <a:r>
              <a:rPr lang="en-US" sz="2400" dirty="0" err="1">
                <a:solidFill>
                  <a:schemeClr val="bg1"/>
                </a:solidFill>
              </a:rPr>
              <a:t>johnny</a:t>
            </a:r>
            <a:r>
              <a:rPr lang="en-US" sz="2400" dirty="0">
                <a:solidFill>
                  <a:schemeClr val="bg1"/>
                </a:solidFill>
              </a:rPr>
              <a:t>-Huynh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Web: 		workingsysadmin.com		discovercodingzone.com</a:t>
            </a:r>
          </a:p>
        </p:txBody>
      </p:sp>
    </p:spTree>
    <p:extLst>
      <p:ext uri="{BB962C8B-B14F-4D97-AF65-F5344CB8AC3E}">
        <p14:creationId xmlns:p14="http://schemas.microsoft.com/office/powerpoint/2010/main" val="316054624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65A0C-42CE-4502-8B55-840C2354C0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questions that were emailed ahead</a:t>
            </a:r>
          </a:p>
          <a:p>
            <a:r>
              <a:rPr lang="en-US" dirty="0"/>
              <a:t>Questions you brought with you</a:t>
            </a:r>
          </a:p>
          <a:p>
            <a:r>
              <a:rPr lang="en-US" dirty="0"/>
              <a:t>Conversation!</a:t>
            </a:r>
          </a:p>
        </p:txBody>
      </p:sp>
    </p:spTree>
    <p:extLst>
      <p:ext uri="{BB962C8B-B14F-4D97-AF65-F5344CB8AC3E}">
        <p14:creationId xmlns:p14="http://schemas.microsoft.com/office/powerpoint/2010/main" val="261477198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8BA47-E79F-418F-9A5C-997A1016BB1D}"/>
              </a:ext>
            </a:extLst>
          </p:cNvPr>
          <p:cNvSpPr txBox="1"/>
          <p:nvPr/>
        </p:nvSpPr>
        <p:spPr>
          <a:xfrm>
            <a:off x="343949" y="302004"/>
            <a:ext cx="10075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How is DevOps different than traditional approaches to IT?</a:t>
            </a:r>
          </a:p>
        </p:txBody>
      </p:sp>
    </p:spTree>
    <p:extLst>
      <p:ext uri="{BB962C8B-B14F-4D97-AF65-F5344CB8AC3E}">
        <p14:creationId xmlns:p14="http://schemas.microsoft.com/office/powerpoint/2010/main" val="371062203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8BA47-E79F-418F-9A5C-997A1016BB1D}"/>
              </a:ext>
            </a:extLst>
          </p:cNvPr>
          <p:cNvSpPr txBox="1"/>
          <p:nvPr/>
        </p:nvSpPr>
        <p:spPr>
          <a:xfrm>
            <a:off x="343949" y="302004"/>
            <a:ext cx="10075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What DevOps practices can I leverage to expedite software delivery and improve quality?</a:t>
            </a:r>
          </a:p>
        </p:txBody>
      </p:sp>
    </p:spTree>
    <p:extLst>
      <p:ext uri="{BB962C8B-B14F-4D97-AF65-F5344CB8AC3E}">
        <p14:creationId xmlns:p14="http://schemas.microsoft.com/office/powerpoint/2010/main" val="25138756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8BA47-E79F-418F-9A5C-997A1016BB1D}"/>
              </a:ext>
            </a:extLst>
          </p:cNvPr>
          <p:cNvSpPr txBox="1"/>
          <p:nvPr/>
        </p:nvSpPr>
        <p:spPr>
          <a:xfrm>
            <a:off x="343949" y="302004"/>
            <a:ext cx="10075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How can I use CI/CD effectively?</a:t>
            </a:r>
          </a:p>
        </p:txBody>
      </p:sp>
    </p:spTree>
    <p:extLst>
      <p:ext uri="{BB962C8B-B14F-4D97-AF65-F5344CB8AC3E}">
        <p14:creationId xmlns:p14="http://schemas.microsoft.com/office/powerpoint/2010/main" val="27366339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8BA47-E79F-418F-9A5C-997A1016BB1D}"/>
              </a:ext>
            </a:extLst>
          </p:cNvPr>
          <p:cNvSpPr txBox="1"/>
          <p:nvPr/>
        </p:nvSpPr>
        <p:spPr>
          <a:xfrm>
            <a:off x="343949" y="302004"/>
            <a:ext cx="10075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What is Infrastructure as Code and Configuration as Code?</a:t>
            </a:r>
          </a:p>
        </p:txBody>
      </p:sp>
    </p:spTree>
    <p:extLst>
      <p:ext uri="{BB962C8B-B14F-4D97-AF65-F5344CB8AC3E}">
        <p14:creationId xmlns:p14="http://schemas.microsoft.com/office/powerpoint/2010/main" val="125685797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8BA47-E79F-418F-9A5C-997A1016BB1D}"/>
              </a:ext>
            </a:extLst>
          </p:cNvPr>
          <p:cNvSpPr txBox="1"/>
          <p:nvPr/>
        </p:nvSpPr>
        <p:spPr>
          <a:xfrm>
            <a:off x="343949" y="302004"/>
            <a:ext cx="10075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What kind of testing should I be doing?</a:t>
            </a:r>
          </a:p>
        </p:txBody>
      </p:sp>
    </p:spTree>
    <p:extLst>
      <p:ext uri="{BB962C8B-B14F-4D97-AF65-F5344CB8AC3E}">
        <p14:creationId xmlns:p14="http://schemas.microsoft.com/office/powerpoint/2010/main" val="36899661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8BA47-E79F-418F-9A5C-997A1016BB1D}"/>
              </a:ext>
            </a:extLst>
          </p:cNvPr>
          <p:cNvSpPr txBox="1"/>
          <p:nvPr/>
        </p:nvSpPr>
        <p:spPr>
          <a:xfrm>
            <a:off x="343949" y="302004"/>
            <a:ext cx="10075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What kind of DevOps tools and practices can help me learn from production?</a:t>
            </a:r>
          </a:p>
        </p:txBody>
      </p:sp>
    </p:spTree>
    <p:extLst>
      <p:ext uri="{BB962C8B-B14F-4D97-AF65-F5344CB8AC3E}">
        <p14:creationId xmlns:p14="http://schemas.microsoft.com/office/powerpoint/2010/main" val="74746229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8BA47-E79F-418F-9A5C-997A1016BB1D}"/>
              </a:ext>
            </a:extLst>
          </p:cNvPr>
          <p:cNvSpPr txBox="1"/>
          <p:nvPr/>
        </p:nvSpPr>
        <p:spPr>
          <a:xfrm>
            <a:off x="343949" y="302004"/>
            <a:ext cx="10075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If I want DevOps, should I use Scrum or Lean or Kanban?</a:t>
            </a:r>
          </a:p>
        </p:txBody>
      </p:sp>
    </p:spTree>
    <p:extLst>
      <p:ext uri="{BB962C8B-B14F-4D97-AF65-F5344CB8AC3E}">
        <p14:creationId xmlns:p14="http://schemas.microsoft.com/office/powerpoint/2010/main" val="23504262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VPOpenDay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egoe U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VP_OpenDay2014" id="{23BF91EE-D4BF-40BE-91A6-493540F1CA73}" vid="{4C70CC15-C15E-4A94-8A8F-6964442C28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f70c230-8171-4481-8194-457be27ef1d6">
      <UserInfo>
        <DisplayName/>
        <AccountId xsi:nil="true"/>
        <AccountType/>
      </UserInfo>
    </SharedWithUsers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267313E1B2794D8DFC61F74010DBEE" ma:contentTypeVersion="8" ma:contentTypeDescription="Create a new document." ma:contentTypeScope="" ma:versionID="f4e215a75bec290b0ec03485a3e906d1">
  <xsd:schema xmlns:xsd="http://www.w3.org/2001/XMLSchema" xmlns:xs="http://www.w3.org/2001/XMLSchema" xmlns:p="http://schemas.microsoft.com/office/2006/metadata/properties" xmlns:ns1="http://schemas.microsoft.com/sharepoint/v3" xmlns:ns2="bf70c230-8171-4481-8194-457be27ef1d6" xmlns:ns3="http://schemas.microsoft.com/sharepoint/v4" targetNamespace="http://schemas.microsoft.com/office/2006/metadata/properties" ma:root="true" ma:fieldsID="ac4d8bd04630ae57f88384a943c43a01" ns1:_="" ns2:_="" ns3:_="">
    <xsd:import namespace="http://schemas.microsoft.com/sharepoint/v3"/>
    <xsd:import namespace="bf70c230-8171-4481-8194-457be27ef1d6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0c230-8171-4481-8194-457be27ef1d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9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3D1619-06B9-4A5A-909B-DA79C0DB6ACA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bf70c230-8171-4481-8194-457be27ef1d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26A169-9589-4EF7-AEDD-E4100B5581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f70c230-8171-4481-8194-457be27ef1d6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75B063-F2EF-452A-9185-332547351C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MVP_OpenDay2014</Template>
  <TotalTime>2707</TotalTime>
  <Words>99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MVPOpenDay</vt:lpstr>
      <vt:lpstr>Connect with 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Fernanda Saraiva</dc:creator>
  <dc:description/>
  <cp:lastModifiedBy>Thomas Rayner</cp:lastModifiedBy>
  <cp:revision>99</cp:revision>
  <dcterms:created xsi:type="dcterms:W3CDTF">2015-03-02T17:19:53Z</dcterms:created>
  <dcterms:modified xsi:type="dcterms:W3CDTF">2017-10-18T22:29:41Z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0x01010060267313E1B2794D8DFC61F74010DBEE</vt:lpwstr>
  </property>
</Properties>
</file>