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0" r:id="rId6"/>
    <p:sldId id="259" r:id="rId7"/>
    <p:sldId id="261" r:id="rId8"/>
    <p:sldId id="262" r:id="rId9"/>
    <p:sldId id="263" r:id="rId10"/>
    <p:sldId id="264" r:id="rId11"/>
    <p:sldId id="25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4A1"/>
    <a:srgbClr val="FFFFFF"/>
    <a:srgbClr val="33CCFF"/>
    <a:srgbClr val="0072C6"/>
    <a:srgbClr val="029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2" autoAdjust="0"/>
    <p:restoredTop sz="76870" autoAdjust="0"/>
  </p:normalViewPr>
  <p:slideViewPr>
    <p:cSldViewPr snapToGrid="0">
      <p:cViewPr varScale="1">
        <p:scale>
          <a:sx n="102" d="100"/>
          <a:sy n="102" d="100"/>
        </p:scale>
        <p:origin x="7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Rayner" userId="2a90c881cfb7e9fb" providerId="LiveId" clId="{8CAA88F5-D7AB-4E4B-BE03-A20016D1A25D}"/>
    <pc:docChg chg="undo custSel addSld delSld modSld sldOrd modMainMaster">
      <pc:chgData name="Thomas Rayner" userId="2a90c881cfb7e9fb" providerId="LiveId" clId="{8CAA88F5-D7AB-4E4B-BE03-A20016D1A25D}" dt="2017-10-16T17:34:58.937" v="1563" actId="20577"/>
      <pc:docMkLst>
        <pc:docMk/>
      </pc:docMkLst>
      <pc:sldChg chg="addSp delSp modSp">
        <pc:chgData name="Thomas Rayner" userId="2a90c881cfb7e9fb" providerId="LiveId" clId="{8CAA88F5-D7AB-4E4B-BE03-A20016D1A25D}" dt="2017-10-16T17:24:50.636" v="202" actId="14100"/>
        <pc:sldMkLst>
          <pc:docMk/>
          <pc:sldMk cId="2932208639" sldId="256"/>
        </pc:sldMkLst>
        <pc:spChg chg="del">
          <ac:chgData name="Thomas Rayner" userId="2a90c881cfb7e9fb" providerId="LiveId" clId="{8CAA88F5-D7AB-4E4B-BE03-A20016D1A25D}" dt="2017-10-16T17:24:38.582" v="199" actId="478"/>
          <ac:spMkLst>
            <pc:docMk/>
            <pc:sldMk cId="2932208639" sldId="256"/>
            <ac:spMk id="3" creationId="{00000000-0000-0000-0000-000000000000}"/>
          </ac:spMkLst>
        </pc:spChg>
        <pc:spChg chg="add del mod">
          <ac:chgData name="Thomas Rayner" userId="2a90c881cfb7e9fb" providerId="LiveId" clId="{8CAA88F5-D7AB-4E4B-BE03-A20016D1A25D}" dt="2017-10-16T17:24:20.534" v="166" actId="478"/>
          <ac:spMkLst>
            <pc:docMk/>
            <pc:sldMk cId="2932208639" sldId="256"/>
            <ac:spMk id="7" creationId="{E5A4D0A8-494E-406F-B33C-97D3A8E78DD2}"/>
          </ac:spMkLst>
        </pc:spChg>
        <pc:spChg chg="mod">
          <ac:chgData name="Thomas Rayner" userId="2a90c881cfb7e9fb" providerId="LiveId" clId="{8CAA88F5-D7AB-4E4B-BE03-A20016D1A25D}" dt="2017-10-16T17:22:12.741" v="62" actId="20577"/>
          <ac:spMkLst>
            <pc:docMk/>
            <pc:sldMk cId="2932208639" sldId="256"/>
            <ac:spMk id="9" creationId="{00000000-0000-0000-0000-000000000000}"/>
          </ac:spMkLst>
        </pc:spChg>
        <pc:spChg chg="mod">
          <ac:chgData name="Thomas Rayner" userId="2a90c881cfb7e9fb" providerId="LiveId" clId="{8CAA88F5-D7AB-4E4B-BE03-A20016D1A25D}" dt="2017-10-16T17:24:50.636" v="202" actId="14100"/>
          <ac:spMkLst>
            <pc:docMk/>
            <pc:sldMk cId="2932208639" sldId="256"/>
            <ac:spMk id="10" creationId="{00000000-0000-0000-0000-000000000000}"/>
          </ac:spMkLst>
        </pc:spChg>
        <pc:picChg chg="del">
          <ac:chgData name="Thomas Rayner" userId="2a90c881cfb7e9fb" providerId="LiveId" clId="{8CAA88F5-D7AB-4E4B-BE03-A20016D1A25D}" dt="2017-10-16T17:22:14.432" v="63" actId="478"/>
          <ac:picMkLst>
            <pc:docMk/>
            <pc:sldMk cId="2932208639" sldId="256"/>
            <ac:picMk id="4" creationId="{00000000-0000-0000-0000-000000000000}"/>
          </ac:picMkLst>
        </pc:picChg>
      </pc:sldChg>
      <pc:sldChg chg="addSp delSp modSp ord">
        <pc:chgData name="Thomas Rayner" userId="2a90c881cfb7e9fb" providerId="LiveId" clId="{8CAA88F5-D7AB-4E4B-BE03-A20016D1A25D}" dt="2017-10-16T17:27:05.694" v="320"/>
        <pc:sldMkLst>
          <pc:docMk/>
          <pc:sldMk cId="3160546249" sldId="258"/>
        </pc:sldMkLst>
        <pc:spChg chg="mod">
          <ac:chgData name="Thomas Rayner" userId="2a90c881cfb7e9fb" providerId="LiveId" clId="{8CAA88F5-D7AB-4E4B-BE03-A20016D1A25D}" dt="2017-10-16T17:25:08.327" v="215" actId="20577"/>
          <ac:spMkLst>
            <pc:docMk/>
            <pc:sldMk cId="3160546249" sldId="258"/>
            <ac:spMk id="2" creationId="{00000000-0000-0000-0000-000000000000}"/>
          </ac:spMkLst>
        </pc:spChg>
        <pc:spChg chg="del">
          <ac:chgData name="Thomas Rayner" userId="2a90c881cfb7e9fb" providerId="LiveId" clId="{8CAA88F5-D7AB-4E4B-BE03-A20016D1A25D}" dt="2017-10-16T17:25:25.266" v="218" actId="478"/>
          <ac:spMkLst>
            <pc:docMk/>
            <pc:sldMk cId="3160546249" sldId="258"/>
            <ac:spMk id="3" creationId="{00000000-0000-0000-0000-000000000000}"/>
          </ac:spMkLst>
        </pc:spChg>
        <pc:spChg chg="add mod">
          <ac:chgData name="Thomas Rayner" userId="2a90c881cfb7e9fb" providerId="LiveId" clId="{8CAA88F5-D7AB-4E4B-BE03-A20016D1A25D}" dt="2017-10-16T17:25:42.837" v="222" actId="20577"/>
          <ac:spMkLst>
            <pc:docMk/>
            <pc:sldMk cId="3160546249" sldId="258"/>
            <ac:spMk id="5" creationId="{4A8C15D1-0AE0-4D9A-934B-F684712923EC}"/>
          </ac:spMkLst>
        </pc:spChg>
        <pc:picChg chg="del">
          <ac:chgData name="Thomas Rayner" userId="2a90c881cfb7e9fb" providerId="LiveId" clId="{8CAA88F5-D7AB-4E4B-BE03-A20016D1A25D}" dt="2017-10-16T17:25:19.918" v="217" actId="478"/>
          <ac:picMkLst>
            <pc:docMk/>
            <pc:sldMk cId="3160546249" sldId="258"/>
            <ac:picMk id="6" creationId="{00000000-0000-0000-0000-000000000000}"/>
          </ac:picMkLst>
        </pc:picChg>
      </pc:sldChg>
      <pc:sldChg chg="modSp add ord">
        <pc:chgData name="Thomas Rayner" userId="2a90c881cfb7e9fb" providerId="LiveId" clId="{8CAA88F5-D7AB-4E4B-BE03-A20016D1A25D}" dt="2017-10-16T17:28:09.338" v="460"/>
        <pc:sldMkLst>
          <pc:docMk/>
          <pc:sldMk cId="1233552918" sldId="259"/>
        </pc:sldMkLst>
        <pc:spChg chg="mod">
          <ac:chgData name="Thomas Rayner" userId="2a90c881cfb7e9fb" providerId="LiveId" clId="{8CAA88F5-D7AB-4E4B-BE03-A20016D1A25D}" dt="2017-10-16T17:26:09.087" v="240" actId="20577"/>
          <ac:spMkLst>
            <pc:docMk/>
            <pc:sldMk cId="1233552918" sldId="259"/>
            <ac:spMk id="2" creationId="{90D4899E-F023-4F6F-8EB6-299EA7EE1B33}"/>
          </ac:spMkLst>
        </pc:spChg>
        <pc:spChg chg="mod">
          <ac:chgData name="Thomas Rayner" userId="2a90c881cfb7e9fb" providerId="LiveId" clId="{8CAA88F5-D7AB-4E4B-BE03-A20016D1A25D}" dt="2017-10-16T17:27:52.804" v="425" actId="20577"/>
          <ac:spMkLst>
            <pc:docMk/>
            <pc:sldMk cId="1233552918" sldId="259"/>
            <ac:spMk id="3" creationId="{AFCB040D-4C0F-4253-A9D5-DB6C19B710EE}"/>
          </ac:spMkLst>
        </pc:spChg>
      </pc:sldChg>
      <pc:sldChg chg="del">
        <pc:chgData name="Thomas Rayner" userId="2a90c881cfb7e9fb" providerId="LiveId" clId="{8CAA88F5-D7AB-4E4B-BE03-A20016D1A25D}" dt="2017-10-16T17:24:58.355" v="203" actId="2696"/>
        <pc:sldMkLst>
          <pc:docMk/>
          <pc:sldMk cId="1512101020" sldId="259"/>
        </pc:sldMkLst>
      </pc:sldChg>
      <pc:sldChg chg="add del">
        <pc:chgData name="Thomas Rayner" userId="2a90c881cfb7e9fb" providerId="LiveId" clId="{8CAA88F5-D7AB-4E4B-BE03-A20016D1A25D}" dt="2017-10-16T17:26:01.026" v="225" actId="2696"/>
        <pc:sldMkLst>
          <pc:docMk/>
          <pc:sldMk cId="3120237519" sldId="259"/>
        </pc:sldMkLst>
      </pc:sldChg>
      <pc:sldChg chg="modSp add">
        <pc:chgData name="Thomas Rayner" userId="2a90c881cfb7e9fb" providerId="LiveId" clId="{8CAA88F5-D7AB-4E4B-BE03-A20016D1A25D}" dt="2017-10-16T17:29:05.225" v="635" actId="20577"/>
        <pc:sldMkLst>
          <pc:docMk/>
          <pc:sldMk cId="3513862372" sldId="260"/>
        </pc:sldMkLst>
        <pc:spChg chg="mod">
          <ac:chgData name="Thomas Rayner" userId="2a90c881cfb7e9fb" providerId="LiveId" clId="{8CAA88F5-D7AB-4E4B-BE03-A20016D1A25D}" dt="2017-10-16T17:28:06.887" v="459" actId="20577"/>
          <ac:spMkLst>
            <pc:docMk/>
            <pc:sldMk cId="3513862372" sldId="260"/>
            <ac:spMk id="2" creationId="{179A3DAF-64F0-4893-AFF9-44157322F4E0}"/>
          </ac:spMkLst>
        </pc:spChg>
        <pc:spChg chg="mod">
          <ac:chgData name="Thomas Rayner" userId="2a90c881cfb7e9fb" providerId="LiveId" clId="{8CAA88F5-D7AB-4E4B-BE03-A20016D1A25D}" dt="2017-10-16T17:29:05.225" v="635" actId="20577"/>
          <ac:spMkLst>
            <pc:docMk/>
            <pc:sldMk cId="3513862372" sldId="260"/>
            <ac:spMk id="3" creationId="{DDCF957F-3577-4097-880B-B2E6565854FB}"/>
          </ac:spMkLst>
        </pc:spChg>
      </pc:sldChg>
      <pc:sldChg chg="del">
        <pc:chgData name="Thomas Rayner" userId="2a90c881cfb7e9fb" providerId="LiveId" clId="{8CAA88F5-D7AB-4E4B-BE03-A20016D1A25D}" dt="2017-10-16T17:24:58.372" v="204" actId="2696"/>
        <pc:sldMkLst>
          <pc:docMk/>
          <pc:sldMk cId="4157314544" sldId="260"/>
        </pc:sldMkLst>
      </pc:sldChg>
      <pc:sldChg chg="del">
        <pc:chgData name="Thomas Rayner" userId="2a90c881cfb7e9fb" providerId="LiveId" clId="{8CAA88F5-D7AB-4E4B-BE03-A20016D1A25D}" dt="2017-10-16T17:25:51.678" v="223" actId="2696"/>
        <pc:sldMkLst>
          <pc:docMk/>
          <pc:sldMk cId="607329147" sldId="261"/>
        </pc:sldMkLst>
      </pc:sldChg>
      <pc:sldChg chg="modSp add">
        <pc:chgData name="Thomas Rayner" userId="2a90c881cfb7e9fb" providerId="LiveId" clId="{8CAA88F5-D7AB-4E4B-BE03-A20016D1A25D}" dt="2017-10-16T17:31:30.735" v="1082" actId="20577"/>
        <pc:sldMkLst>
          <pc:docMk/>
          <pc:sldMk cId="1951194849" sldId="261"/>
        </pc:sldMkLst>
        <pc:spChg chg="mod">
          <ac:chgData name="Thomas Rayner" userId="2a90c881cfb7e9fb" providerId="LiveId" clId="{8CAA88F5-D7AB-4E4B-BE03-A20016D1A25D}" dt="2017-10-16T17:29:28.157" v="700" actId="20577"/>
          <ac:spMkLst>
            <pc:docMk/>
            <pc:sldMk cId="1951194849" sldId="261"/>
            <ac:spMk id="2" creationId="{07CC2FD0-169C-4E3A-B610-1E4DE403C521}"/>
          </ac:spMkLst>
        </pc:spChg>
        <pc:spChg chg="mod">
          <ac:chgData name="Thomas Rayner" userId="2a90c881cfb7e9fb" providerId="LiveId" clId="{8CAA88F5-D7AB-4E4B-BE03-A20016D1A25D}" dt="2017-10-16T17:31:30.735" v="1082" actId="20577"/>
          <ac:spMkLst>
            <pc:docMk/>
            <pc:sldMk cId="1951194849" sldId="261"/>
            <ac:spMk id="3" creationId="{DABB122D-27D8-403E-A27D-75D789A956C5}"/>
          </ac:spMkLst>
        </pc:spChg>
      </pc:sldChg>
      <pc:sldChg chg="del">
        <pc:chgData name="Thomas Rayner" userId="2a90c881cfb7e9fb" providerId="LiveId" clId="{8CAA88F5-D7AB-4E4B-BE03-A20016D1A25D}" dt="2017-10-16T17:25:03.172" v="205" actId="2696"/>
        <pc:sldMkLst>
          <pc:docMk/>
          <pc:sldMk cId="1942941029" sldId="262"/>
        </pc:sldMkLst>
      </pc:sldChg>
      <pc:sldChg chg="modSp add">
        <pc:chgData name="Thomas Rayner" userId="2a90c881cfb7e9fb" providerId="LiveId" clId="{8CAA88F5-D7AB-4E4B-BE03-A20016D1A25D}" dt="2017-10-16T17:33:31.467" v="1262" actId="20577"/>
        <pc:sldMkLst>
          <pc:docMk/>
          <pc:sldMk cId="2231667552" sldId="262"/>
        </pc:sldMkLst>
        <pc:spChg chg="mod">
          <ac:chgData name="Thomas Rayner" userId="2a90c881cfb7e9fb" providerId="LiveId" clId="{8CAA88F5-D7AB-4E4B-BE03-A20016D1A25D}" dt="2017-10-16T17:31:52.034" v="1136" actId="20577"/>
          <ac:spMkLst>
            <pc:docMk/>
            <pc:sldMk cId="2231667552" sldId="262"/>
            <ac:spMk id="2" creationId="{5AA106A8-FE29-4175-B046-F48146474685}"/>
          </ac:spMkLst>
        </pc:spChg>
        <pc:spChg chg="mod">
          <ac:chgData name="Thomas Rayner" userId="2a90c881cfb7e9fb" providerId="LiveId" clId="{8CAA88F5-D7AB-4E4B-BE03-A20016D1A25D}" dt="2017-10-16T17:33:31.467" v="1262" actId="20577"/>
          <ac:spMkLst>
            <pc:docMk/>
            <pc:sldMk cId="2231667552" sldId="262"/>
            <ac:spMk id="3" creationId="{EA3FA8D9-F603-4C03-9ED3-37D2806C712F}"/>
          </ac:spMkLst>
        </pc:spChg>
      </pc:sldChg>
      <pc:sldChg chg="del">
        <pc:chgData name="Thomas Rayner" userId="2a90c881cfb7e9fb" providerId="LiveId" clId="{8CAA88F5-D7AB-4E4B-BE03-A20016D1A25D}" dt="2017-10-16T17:25:03.223" v="208" actId="2696"/>
        <pc:sldMkLst>
          <pc:docMk/>
          <pc:sldMk cId="791325021" sldId="263"/>
        </pc:sldMkLst>
      </pc:sldChg>
      <pc:sldChg chg="modSp add">
        <pc:chgData name="Thomas Rayner" userId="2a90c881cfb7e9fb" providerId="LiveId" clId="{8CAA88F5-D7AB-4E4B-BE03-A20016D1A25D}" dt="2017-10-16T17:34:30.248" v="1503" actId="20577"/>
        <pc:sldMkLst>
          <pc:docMk/>
          <pc:sldMk cId="2427616108" sldId="263"/>
        </pc:sldMkLst>
        <pc:spChg chg="mod">
          <ac:chgData name="Thomas Rayner" userId="2a90c881cfb7e9fb" providerId="LiveId" clId="{8CAA88F5-D7AB-4E4B-BE03-A20016D1A25D}" dt="2017-10-16T17:33:50.476" v="1327" actId="20577"/>
          <ac:spMkLst>
            <pc:docMk/>
            <pc:sldMk cId="2427616108" sldId="263"/>
            <ac:spMk id="2" creationId="{0F3A5A2D-3AA7-4C1C-BCC6-D5B29D067004}"/>
          </ac:spMkLst>
        </pc:spChg>
        <pc:spChg chg="mod">
          <ac:chgData name="Thomas Rayner" userId="2a90c881cfb7e9fb" providerId="LiveId" clId="{8CAA88F5-D7AB-4E4B-BE03-A20016D1A25D}" dt="2017-10-16T17:34:30.248" v="1503" actId="20577"/>
          <ac:spMkLst>
            <pc:docMk/>
            <pc:sldMk cId="2427616108" sldId="263"/>
            <ac:spMk id="3" creationId="{6994A14F-1E0A-4A0B-BD81-F06210FC58D9}"/>
          </ac:spMkLst>
        </pc:spChg>
      </pc:sldChg>
      <pc:sldChg chg="modSp add">
        <pc:chgData name="Thomas Rayner" userId="2a90c881cfb7e9fb" providerId="LiveId" clId="{8CAA88F5-D7AB-4E4B-BE03-A20016D1A25D}" dt="2017-10-16T17:34:49.487" v="1559" actId="20577"/>
        <pc:sldMkLst>
          <pc:docMk/>
          <pc:sldMk cId="1413853202" sldId="264"/>
        </pc:sldMkLst>
        <pc:spChg chg="mod">
          <ac:chgData name="Thomas Rayner" userId="2a90c881cfb7e9fb" providerId="LiveId" clId="{8CAA88F5-D7AB-4E4B-BE03-A20016D1A25D}" dt="2017-10-16T17:34:40.379" v="1529" actId="20577"/>
          <ac:spMkLst>
            <pc:docMk/>
            <pc:sldMk cId="1413853202" sldId="264"/>
            <ac:spMk id="2" creationId="{BC583843-6C61-4684-9993-D17DFC856FD3}"/>
          </ac:spMkLst>
        </pc:spChg>
        <pc:spChg chg="mod">
          <ac:chgData name="Thomas Rayner" userId="2a90c881cfb7e9fb" providerId="LiveId" clId="{8CAA88F5-D7AB-4E4B-BE03-A20016D1A25D}" dt="2017-10-16T17:34:49.487" v="1559" actId="20577"/>
          <ac:spMkLst>
            <pc:docMk/>
            <pc:sldMk cId="1413853202" sldId="264"/>
            <ac:spMk id="3" creationId="{F267181F-5BB4-4CEE-8CD0-49AEEFA220D0}"/>
          </ac:spMkLst>
        </pc:spChg>
      </pc:sldChg>
      <pc:sldChg chg="del">
        <pc:chgData name="Thomas Rayner" userId="2a90c881cfb7e9fb" providerId="LiveId" clId="{8CAA88F5-D7AB-4E4B-BE03-A20016D1A25D}" dt="2017-10-16T17:25:03.240" v="209" actId="2696"/>
        <pc:sldMkLst>
          <pc:docMk/>
          <pc:sldMk cId="3917665651" sldId="264"/>
        </pc:sldMkLst>
      </pc:sldChg>
      <pc:sldChg chg="del">
        <pc:chgData name="Thomas Rayner" userId="2a90c881cfb7e9fb" providerId="LiveId" clId="{8CAA88F5-D7AB-4E4B-BE03-A20016D1A25D}" dt="2017-10-16T17:25:03.269" v="211" actId="2696"/>
        <pc:sldMkLst>
          <pc:docMk/>
          <pc:sldMk cId="1399543882" sldId="265"/>
        </pc:sldMkLst>
      </pc:sldChg>
      <pc:sldChg chg="del">
        <pc:chgData name="Thomas Rayner" userId="2a90c881cfb7e9fb" providerId="LiveId" clId="{8CAA88F5-D7AB-4E4B-BE03-A20016D1A25D}" dt="2017-10-16T17:25:03.189" v="206" actId="2696"/>
        <pc:sldMkLst>
          <pc:docMk/>
          <pc:sldMk cId="2740807112" sldId="266"/>
        </pc:sldMkLst>
      </pc:sldChg>
      <pc:sldChg chg="del">
        <pc:chgData name="Thomas Rayner" userId="2a90c881cfb7e9fb" providerId="LiveId" clId="{8CAA88F5-D7AB-4E4B-BE03-A20016D1A25D}" dt="2017-10-16T17:25:03.209" v="207" actId="2696"/>
        <pc:sldMkLst>
          <pc:docMk/>
          <pc:sldMk cId="454441174" sldId="267"/>
        </pc:sldMkLst>
      </pc:sldChg>
      <pc:sldChg chg="del">
        <pc:chgData name="Thomas Rayner" userId="2a90c881cfb7e9fb" providerId="LiveId" clId="{8CAA88F5-D7AB-4E4B-BE03-A20016D1A25D}" dt="2017-10-16T17:25:03.257" v="210" actId="2696"/>
        <pc:sldMkLst>
          <pc:docMk/>
          <pc:sldMk cId="529973672" sldId="268"/>
        </pc:sldMkLst>
      </pc:sldChg>
      <pc:sldMasterChg chg="modSldLayout">
        <pc:chgData name="Thomas Rayner" userId="2a90c881cfb7e9fb" providerId="LiveId" clId="{8CAA88F5-D7AB-4E4B-BE03-A20016D1A25D}" dt="2017-10-16T17:34:58.937" v="1563" actId="20577"/>
        <pc:sldMasterMkLst>
          <pc:docMk/>
          <pc:sldMasterMk cId="810001584" sldId="2147483648"/>
        </pc:sldMasterMkLst>
        <pc:sldLayoutChg chg="modSp">
          <pc:chgData name="Thomas Rayner" userId="2a90c881cfb7e9fb" providerId="LiveId" clId="{8CAA88F5-D7AB-4E4B-BE03-A20016D1A25D}" dt="2017-10-16T17:21:46.610" v="56" actId="1076"/>
          <pc:sldLayoutMkLst>
            <pc:docMk/>
            <pc:sldMasterMk cId="810001584" sldId="2147483648"/>
            <pc:sldLayoutMk cId="2483576955" sldId="2147483651"/>
          </pc:sldLayoutMkLst>
          <pc:spChg chg="mod">
            <ac:chgData name="Thomas Rayner" userId="2a90c881cfb7e9fb" providerId="LiveId" clId="{8CAA88F5-D7AB-4E4B-BE03-A20016D1A25D}" dt="2017-10-16T17:21:46.610" v="56" actId="1076"/>
            <ac:spMkLst>
              <pc:docMk/>
              <pc:sldMasterMk cId="810001584" sldId="2147483648"/>
              <pc:sldLayoutMk cId="2483576955" sldId="2147483651"/>
              <ac:spMk id="14" creationId="{00000000-0000-0000-0000-000000000000}"/>
            </ac:spMkLst>
          </pc:spChg>
          <pc:spChg chg="mod">
            <ac:chgData name="Thomas Rayner" userId="2a90c881cfb7e9fb" providerId="LiveId" clId="{8CAA88F5-D7AB-4E4B-BE03-A20016D1A25D}" dt="2017-10-16T17:21:36.299" v="32" actId="1035"/>
            <ac:spMkLst>
              <pc:docMk/>
              <pc:sldMasterMk cId="810001584" sldId="2147483648"/>
              <pc:sldLayoutMk cId="2483576955" sldId="2147483651"/>
              <ac:spMk id="16" creationId="{00000000-0000-0000-0000-000000000000}"/>
            </ac:spMkLst>
          </pc:spChg>
        </pc:sldLayoutChg>
        <pc:sldLayoutChg chg="modSp">
          <pc:chgData name="Thomas Rayner" userId="2a90c881cfb7e9fb" providerId="LiveId" clId="{8CAA88F5-D7AB-4E4B-BE03-A20016D1A25D}" dt="2017-10-16T17:26:45.874" v="283" actId="14100"/>
          <pc:sldLayoutMkLst>
            <pc:docMk/>
            <pc:sldMasterMk cId="810001584" sldId="2147483648"/>
            <pc:sldLayoutMk cId="426938188" sldId="2147483652"/>
          </pc:sldLayoutMkLst>
          <pc:spChg chg="mod">
            <ac:chgData name="Thomas Rayner" userId="2a90c881cfb7e9fb" providerId="LiveId" clId="{8CAA88F5-D7AB-4E4B-BE03-A20016D1A25D}" dt="2017-10-16T17:26:45.874" v="283" actId="14100"/>
            <ac:spMkLst>
              <pc:docMk/>
              <pc:sldMasterMk cId="810001584" sldId="2147483648"/>
              <pc:sldLayoutMk cId="426938188" sldId="2147483652"/>
              <ac:spMk id="16" creationId="{00000000-0000-0000-0000-000000000000}"/>
            </ac:spMkLst>
          </pc:spChg>
        </pc:sldLayoutChg>
        <pc:sldLayoutChg chg="modSp">
          <pc:chgData name="Thomas Rayner" userId="2a90c881cfb7e9fb" providerId="LiveId" clId="{8CAA88F5-D7AB-4E4B-BE03-A20016D1A25D}" dt="2017-10-16T17:34:58.937" v="1563" actId="20577"/>
          <pc:sldLayoutMkLst>
            <pc:docMk/>
            <pc:sldMasterMk cId="810001584" sldId="2147483648"/>
            <pc:sldLayoutMk cId="906962562" sldId="2147483655"/>
          </pc:sldLayoutMkLst>
          <pc:spChg chg="mod">
            <ac:chgData name="Thomas Rayner" userId="2a90c881cfb7e9fb" providerId="LiveId" clId="{8CAA88F5-D7AB-4E4B-BE03-A20016D1A25D}" dt="2017-10-16T17:34:58.937" v="1563" actId="20577"/>
            <ac:spMkLst>
              <pc:docMk/>
              <pc:sldMasterMk cId="810001584" sldId="2147483648"/>
              <pc:sldLayoutMk cId="906962562" sldId="2147483655"/>
              <ac:spMk id="7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D609-A91D-4E1B-A3FA-4CE5623A91C8}" type="datetimeFigureOut">
              <a:rPr lang="pt-BR" smtClean="0"/>
              <a:t>16/10/2017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5B698-97B5-4DA5-A282-3EF2510D5C4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5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577590"/>
            <a:ext cx="10515600" cy="98488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Expertise</a:t>
            </a:r>
          </a:p>
          <a:p>
            <a:pPr lvl="0"/>
            <a:r>
              <a:rPr lang="en-US" dirty="0"/>
              <a:t>@Twitter / Site / FB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262434" y="127"/>
            <a:ext cx="6975835" cy="1772239"/>
          </a:xfrm>
          <a:prstGeom prst="rect">
            <a:avLst/>
          </a:prstGeom>
          <a:solidFill>
            <a:srgbClr val="0873BB"/>
          </a:solidFill>
          <a:ln>
            <a:solidFill>
              <a:srgbClr val="087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323110" y="126"/>
            <a:ext cx="2868891" cy="1781666"/>
          </a:xfrm>
          <a:prstGeom prst="rect">
            <a:avLst/>
          </a:prstGeom>
          <a:solidFill>
            <a:srgbClr val="26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45518" y="1866506"/>
            <a:ext cx="5046482" cy="1535506"/>
          </a:xfrm>
          <a:prstGeom prst="rect">
            <a:avLst/>
          </a:prstGeom>
          <a:solidFill>
            <a:srgbClr val="087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262433" y="1866507"/>
            <a:ext cx="4779390" cy="1535633"/>
          </a:xfrm>
          <a:prstGeom prst="rect">
            <a:avLst/>
          </a:prstGeom>
          <a:solidFill>
            <a:srgbClr val="26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8640" cy="340201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408213" y="490050"/>
            <a:ext cx="6655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Community Contributions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415" y="303356"/>
            <a:ext cx="3169226" cy="116577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290378" y="1842897"/>
            <a:ext cx="4713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Kawula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Thomas Rayner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64" y="1922522"/>
            <a:ext cx="1562047" cy="15620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56" y="1866507"/>
            <a:ext cx="1562719" cy="15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7695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0" t="10123" r="3023" b="1524"/>
          <a:stretch/>
        </p:blipFill>
        <p:spPr bwMode="auto">
          <a:xfrm>
            <a:off x="7039430" y="0"/>
            <a:ext cx="529771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159657" y="275771"/>
            <a:ext cx="4557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24146" y="1404711"/>
            <a:ext cx="6483054" cy="52283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0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0" y="550586"/>
            <a:ext cx="10406150" cy="11401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368425"/>
            <a:ext cx="10406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356350"/>
            <a:ext cx="12192000" cy="501650"/>
          </a:xfrm>
          <a:prstGeom prst="rect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1" y="6255930"/>
            <a:ext cx="702489" cy="702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939" y="6334359"/>
            <a:ext cx="545629" cy="5456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84" y="6275725"/>
            <a:ext cx="1802115" cy="66289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947650" y="7769"/>
            <a:ext cx="11244350" cy="501650"/>
          </a:xfrm>
          <a:prstGeom prst="rect">
            <a:avLst/>
          </a:prstGeom>
          <a:solidFill>
            <a:srgbClr val="0A64A1"/>
          </a:solidFill>
          <a:ln>
            <a:solidFill>
              <a:srgbClr val="0A6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" cy="14478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906982" y="80834"/>
            <a:ext cx="822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MrThomasRayner</a:t>
            </a:r>
            <a:r>
              <a:rPr lang="en-US" dirty="0">
                <a:solidFill>
                  <a:schemeClr val="bg1"/>
                </a:solidFill>
              </a:rPr>
              <a:t> – workingsysadmin.com	@</a:t>
            </a:r>
            <a:r>
              <a:rPr lang="en-US" dirty="0" err="1">
                <a:solidFill>
                  <a:schemeClr val="bg1"/>
                </a:solidFill>
              </a:rPr>
              <a:t>DaveKawula</a:t>
            </a:r>
            <a:r>
              <a:rPr lang="en-US" dirty="0">
                <a:solidFill>
                  <a:schemeClr val="bg1"/>
                </a:solidFill>
              </a:rPr>
              <a:t> – checkyourlogs.net 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17484" y="64166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6684" y="641667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29AA6F2-AF59-44DA-8AE6-E25B80ED9BF3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3818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0" y="550586"/>
            <a:ext cx="10406150" cy="11401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825625"/>
            <a:ext cx="5072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-1" y="6356350"/>
            <a:ext cx="12192000" cy="501650"/>
          </a:xfrm>
          <a:prstGeom prst="rect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1" y="6255930"/>
            <a:ext cx="702489" cy="702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939" y="6334359"/>
            <a:ext cx="545629" cy="5456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84" y="6275725"/>
            <a:ext cx="1802115" cy="66289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947650" y="7769"/>
            <a:ext cx="11244350" cy="501650"/>
          </a:xfrm>
          <a:prstGeom prst="rect">
            <a:avLst/>
          </a:prstGeom>
          <a:solidFill>
            <a:srgbClr val="0A64A1"/>
          </a:solidFill>
          <a:ln>
            <a:solidFill>
              <a:srgbClr val="0A6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" cy="14478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17484" y="64166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6684" y="641667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29AA6F2-AF59-44DA-8AE6-E25B80ED9BF3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646684" y="80834"/>
            <a:ext cx="457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MrThomasRayner</a:t>
            </a:r>
            <a:r>
              <a:rPr lang="en-US" dirty="0">
                <a:solidFill>
                  <a:schemeClr val="bg1"/>
                </a:solidFill>
              </a:rPr>
              <a:t> – workingsysadmin.com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1938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16/10/2017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 userDrawn="1"/>
        </p:nvSpPr>
        <p:spPr>
          <a:xfrm>
            <a:off x="2536166" y="5151815"/>
            <a:ext cx="9362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600" dirty="0">
                <a:solidFill>
                  <a:schemeClr val="bg1"/>
                </a:solidFill>
              </a:rPr>
              <a:t>Ask Us Anything</a:t>
            </a:r>
          </a:p>
        </p:txBody>
      </p:sp>
    </p:spTree>
    <p:extLst>
      <p:ext uri="{BB962C8B-B14F-4D97-AF65-F5344CB8AC3E}">
        <p14:creationId xmlns:p14="http://schemas.microsoft.com/office/powerpoint/2010/main" val="90696256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16/10/2017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8483016" y="5151815"/>
            <a:ext cx="341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262371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16/10/2017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8483016" y="5151815"/>
            <a:ext cx="341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914319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55" y="2772236"/>
            <a:ext cx="3169226" cy="11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00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52" r:id="rId3"/>
    <p:sldLayoutId id="2147483656" r:id="rId4"/>
    <p:sldLayoutId id="2147483655" r:id="rId5"/>
    <p:sldLayoutId id="2147483658" r:id="rId6"/>
    <p:sldLayoutId id="2147483659" r:id="rId7"/>
    <p:sldLayoutId id="2147483661" r:id="rId8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97014" y="3299125"/>
            <a:ext cx="4870210" cy="984885"/>
          </a:xfrm>
        </p:spPr>
        <p:txBody>
          <a:bodyPr/>
          <a:lstStyle/>
          <a:p>
            <a:r>
              <a:rPr lang="en-US" sz="4400" dirty="0"/>
              <a:t>Connect with us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97014" y="4250606"/>
            <a:ext cx="10373782" cy="2368308"/>
          </a:xfrm>
        </p:spPr>
        <p:txBody>
          <a:bodyPr/>
          <a:lstStyle/>
          <a:p>
            <a:r>
              <a:rPr lang="en-US" dirty="0"/>
              <a:t>Twitter:	@</a:t>
            </a:r>
            <a:r>
              <a:rPr lang="en-US" dirty="0" err="1"/>
              <a:t>MrThomasRayner</a:t>
            </a:r>
            <a:r>
              <a:rPr lang="en-US" dirty="0"/>
              <a:t>		@</a:t>
            </a:r>
            <a:r>
              <a:rPr lang="en-US" dirty="0" err="1"/>
              <a:t>DaveKawula</a:t>
            </a:r>
            <a:r>
              <a:rPr lang="en-US" dirty="0"/>
              <a:t> </a:t>
            </a:r>
          </a:p>
          <a:p>
            <a:r>
              <a:rPr lang="en-US" dirty="0"/>
              <a:t>Blogs:		workingsysadmin.com	checkyourlogs.net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450" y="6089650"/>
            <a:ext cx="665018" cy="66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0863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3DAF-64F0-4893-AFF9-44157322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“community”?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F957F-3577-4097-880B-B2E6565854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People: The human aspect of technology</a:t>
            </a:r>
          </a:p>
          <a:p>
            <a:r>
              <a:rPr lang="en-US" dirty="0"/>
              <a:t>Where are people found?</a:t>
            </a:r>
          </a:p>
          <a:p>
            <a:pPr lvl="1"/>
            <a:r>
              <a:rPr lang="en-US" dirty="0"/>
              <a:t>Online</a:t>
            </a:r>
          </a:p>
          <a:p>
            <a:pPr lvl="1"/>
            <a:r>
              <a:rPr lang="en-US" dirty="0"/>
              <a:t>In person</a:t>
            </a:r>
          </a:p>
          <a:p>
            <a:r>
              <a:rPr lang="en-US" dirty="0"/>
              <a:t>What do people do?</a:t>
            </a:r>
          </a:p>
          <a:p>
            <a:pPr lvl="1"/>
            <a:r>
              <a:rPr lang="en-US" dirty="0"/>
              <a:t>Listen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Learn</a:t>
            </a:r>
          </a:p>
          <a:p>
            <a:pPr lvl="1"/>
            <a:r>
              <a:rPr lang="en-US" dirty="0"/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35138623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899E-F023-4F6F-8EB6-299EA7EE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MVPs?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040D-4C0F-4253-A9D5-DB6C19B710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Microsoft Most Valuable Professional award recipients</a:t>
            </a:r>
          </a:p>
          <a:p>
            <a:r>
              <a:rPr lang="en-US" dirty="0"/>
              <a:t>Community contributors</a:t>
            </a:r>
          </a:p>
          <a:p>
            <a:r>
              <a:rPr lang="en-US" dirty="0"/>
              <a:t>Subject matter experts</a:t>
            </a:r>
          </a:p>
        </p:txBody>
      </p:sp>
    </p:spTree>
    <p:extLst>
      <p:ext uri="{BB962C8B-B14F-4D97-AF65-F5344CB8AC3E}">
        <p14:creationId xmlns:p14="http://schemas.microsoft.com/office/powerpoint/2010/main" val="12335529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2FD0-169C-4E3A-B610-1E4DE403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ways MVPs contribute to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122D-27D8-403E-A27D-75D789A956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MVPHour</a:t>
            </a:r>
            <a:r>
              <a:rPr lang="en-US" dirty="0"/>
              <a:t> Twitter hashtag: 14M+ impressions, social media activity</a:t>
            </a:r>
          </a:p>
          <a:p>
            <a:r>
              <a:rPr lang="en-US" dirty="0" err="1"/>
              <a:t>MVPDays</a:t>
            </a:r>
            <a:r>
              <a:rPr lang="en-US" dirty="0"/>
              <a:t> Publishing: 25K books sold, 15+ first time authors</a:t>
            </a:r>
          </a:p>
          <a:p>
            <a:r>
              <a:rPr lang="en-US" dirty="0" err="1"/>
              <a:t>MVPDays</a:t>
            </a:r>
            <a:r>
              <a:rPr lang="en-US" dirty="0"/>
              <a:t> Conferences: internationally in person and online, user groups</a:t>
            </a:r>
          </a:p>
          <a:p>
            <a:r>
              <a:rPr lang="en-US" dirty="0"/>
              <a:t>Working Ignite booths, speaking at conferences and community events</a:t>
            </a:r>
          </a:p>
          <a:p>
            <a:r>
              <a:rPr lang="en-US" dirty="0"/>
              <a:t>Blogging</a:t>
            </a:r>
          </a:p>
          <a:p>
            <a:r>
              <a:rPr lang="en-US" dirty="0"/>
              <a:t>Answering forum and distribution list questions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948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06A8-FE29-4175-B046-F481464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community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A8D9-F603-4C03-9ED3-37D2806C71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Effort</a:t>
            </a:r>
          </a:p>
          <a:p>
            <a:pPr lvl="1"/>
            <a:r>
              <a:rPr lang="en-US" dirty="0"/>
              <a:t>Hours? Minutes? Days? Months?</a:t>
            </a:r>
          </a:p>
          <a:p>
            <a:r>
              <a:rPr lang="en-US" dirty="0"/>
              <a:t>Platform</a:t>
            </a:r>
          </a:p>
          <a:p>
            <a:pPr lvl="1"/>
            <a:r>
              <a:rPr lang="en-US" dirty="0"/>
              <a:t>Online? In person?</a:t>
            </a:r>
          </a:p>
          <a:p>
            <a:r>
              <a:rPr lang="en-US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22316675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5A2D-3AA7-4C1C-BCC6-D5B29D06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Participating in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4A14F-1E0A-4A0B-BD81-F06210FC58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Helping others feels good</a:t>
            </a:r>
          </a:p>
          <a:p>
            <a:r>
              <a:rPr lang="en-US" dirty="0"/>
              <a:t>What goes around, comes around</a:t>
            </a:r>
          </a:p>
          <a:p>
            <a:r>
              <a:rPr lang="en-US" dirty="0"/>
              <a:t>Feedback on what you put out there</a:t>
            </a:r>
          </a:p>
          <a:p>
            <a:r>
              <a:rPr lang="en-US" dirty="0"/>
              <a:t>Networking with experts</a:t>
            </a:r>
          </a:p>
          <a:p>
            <a:r>
              <a:rPr lang="en-US" dirty="0"/>
              <a:t>Perpetuate the cycle of learning</a:t>
            </a:r>
          </a:p>
        </p:txBody>
      </p:sp>
    </p:spTree>
    <p:extLst>
      <p:ext uri="{BB962C8B-B14F-4D97-AF65-F5344CB8AC3E}">
        <p14:creationId xmlns:p14="http://schemas.microsoft.com/office/powerpoint/2010/main" val="24276161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3843-6C61-4684-9993-D17DFC85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get involved?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7181F-5BB4-4CEE-8CD0-49AEEFA220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We’re glad you asked</a:t>
            </a:r>
          </a:p>
        </p:txBody>
      </p:sp>
    </p:spTree>
    <p:extLst>
      <p:ext uri="{BB962C8B-B14F-4D97-AF65-F5344CB8AC3E}">
        <p14:creationId xmlns:p14="http://schemas.microsoft.com/office/powerpoint/2010/main" val="141385320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297014" y="467872"/>
            <a:ext cx="4870210" cy="817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Connect with us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4A8C15D1-0AE0-4D9A-934B-F684712923EC}"/>
              </a:ext>
            </a:extLst>
          </p:cNvPr>
          <p:cNvSpPr txBox="1">
            <a:spLocks/>
          </p:cNvSpPr>
          <p:nvPr/>
        </p:nvSpPr>
        <p:spPr>
          <a:xfrm>
            <a:off x="297014" y="1415127"/>
            <a:ext cx="10373782" cy="23683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Twitter:	@</a:t>
            </a:r>
            <a:r>
              <a:rPr lang="en-US" dirty="0" err="1">
                <a:solidFill>
                  <a:schemeClr val="bg1"/>
                </a:solidFill>
              </a:rPr>
              <a:t>MrThomasRayner</a:t>
            </a:r>
            <a:r>
              <a:rPr lang="en-US" dirty="0">
                <a:solidFill>
                  <a:schemeClr val="bg1"/>
                </a:solidFill>
              </a:rPr>
              <a:t>		@</a:t>
            </a:r>
            <a:r>
              <a:rPr lang="en-US" dirty="0" err="1">
                <a:solidFill>
                  <a:schemeClr val="bg1"/>
                </a:solidFill>
              </a:rPr>
              <a:t>DaveKawula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Blogs:		workingsysadmin.com		checkyourlogs.net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462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VPOpenDay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egoe U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VP_OpenDay2014" id="{23BF91EE-D4BF-40BE-91A6-493540F1CA73}" vid="{4C70CC15-C15E-4A94-8A8F-6964442C28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f70c230-8171-4481-8194-457be27ef1d6">
      <UserInfo>
        <DisplayName/>
        <AccountId xsi:nil="true"/>
        <AccountType/>
      </UserInfo>
    </SharedWithUsers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267313E1B2794D8DFC61F74010DBEE" ma:contentTypeVersion="8" ma:contentTypeDescription="Create a new document." ma:contentTypeScope="" ma:versionID="f4e215a75bec290b0ec03485a3e906d1">
  <xsd:schema xmlns:xsd="http://www.w3.org/2001/XMLSchema" xmlns:xs="http://www.w3.org/2001/XMLSchema" xmlns:p="http://schemas.microsoft.com/office/2006/metadata/properties" xmlns:ns1="http://schemas.microsoft.com/sharepoint/v3" xmlns:ns2="bf70c230-8171-4481-8194-457be27ef1d6" xmlns:ns3="http://schemas.microsoft.com/sharepoint/v4" targetNamespace="http://schemas.microsoft.com/office/2006/metadata/properties" ma:root="true" ma:fieldsID="ac4d8bd04630ae57f88384a943c43a01" ns1:_="" ns2:_="" ns3:_="">
    <xsd:import namespace="http://schemas.microsoft.com/sharepoint/v3"/>
    <xsd:import namespace="bf70c230-8171-4481-8194-457be27ef1d6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70c230-8171-4481-8194-457be27ef1d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9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3D1619-06B9-4A5A-909B-DA79C0DB6ACA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schemas.microsoft.com/sharepoint/v4"/>
    <ds:schemaRef ds:uri="bf70c230-8171-4481-8194-457be27ef1d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26A169-9589-4EF7-AEDD-E4100B5581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f70c230-8171-4481-8194-457be27ef1d6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75B063-F2EF-452A-9185-332547351C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MVP_OpenDay2014</Template>
  <TotalTime>2706</TotalTime>
  <Words>178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MVPOpenDay</vt:lpstr>
      <vt:lpstr>Connect with us</vt:lpstr>
      <vt:lpstr>What do we mean by “community”?</vt:lpstr>
      <vt:lpstr>Who are MVPs?</vt:lpstr>
      <vt:lpstr>Some ways MVPs contribute to the community</vt:lpstr>
      <vt:lpstr>Anatomy of a community contribution</vt:lpstr>
      <vt:lpstr>Benefits of Participating in the Community</vt:lpstr>
      <vt:lpstr>How can I get involved?</vt:lpstr>
      <vt:lpstr>PowerPoint Presentation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Fernanda Saraiva</dc:creator>
  <dc:description/>
  <cp:lastModifiedBy>Thomas Rayner</cp:lastModifiedBy>
  <cp:revision>98</cp:revision>
  <dcterms:created xsi:type="dcterms:W3CDTF">2015-03-02T17:19:53Z</dcterms:created>
  <dcterms:modified xsi:type="dcterms:W3CDTF">2017-10-16T17:35:04Z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0x01010060267313E1B2794D8DFC61F74010DBEE</vt:lpwstr>
  </property>
</Properties>
</file>