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469" r:id="rId4"/>
    <p:sldId id="313" r:id="rId5"/>
    <p:sldId id="470" r:id="rId6"/>
    <p:sldId id="472" r:id="rId7"/>
    <p:sldId id="4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CA1420-0676-4D7C-A72E-C775C7C88813}">
          <p14:sldIdLst>
            <p14:sldId id="256"/>
            <p14:sldId id="469"/>
            <p14:sldId id="313"/>
            <p14:sldId id="470"/>
            <p14:sldId id="47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1032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orient="horz" pos="384" userDrawn="1">
          <p15:clr>
            <a:srgbClr val="A4A3A4"/>
          </p15:clr>
        </p15:guide>
        <p15:guide id="5" pos="1104" userDrawn="1">
          <p15:clr>
            <a:srgbClr val="A4A3A4"/>
          </p15:clr>
        </p15:guide>
        <p15:guide id="6" orient="horz" pos="1200" userDrawn="1">
          <p15:clr>
            <a:srgbClr val="A4A3A4"/>
          </p15:clr>
        </p15:guide>
        <p15:guide id="7" orient="horz" pos="1728" userDrawn="1">
          <p15:clr>
            <a:srgbClr val="A4A3A4"/>
          </p15:clr>
        </p15:guide>
        <p15:guide id="8" pos="1944" userDrawn="1">
          <p15:clr>
            <a:srgbClr val="A4A3A4"/>
          </p15:clr>
        </p15:guide>
        <p15:guide id="9" pos="2016" userDrawn="1">
          <p15:clr>
            <a:srgbClr val="A4A3A4"/>
          </p15:clr>
        </p15:guide>
        <p15:guide id="10" pos="2856" userDrawn="1">
          <p15:clr>
            <a:srgbClr val="A4A3A4"/>
          </p15:clr>
        </p15:guide>
        <p15:guide id="11" pos="2952" userDrawn="1">
          <p15:clr>
            <a:srgbClr val="A4A3A4"/>
          </p15:clr>
        </p15:guide>
        <p15:guide id="12" pos="3792" userDrawn="1">
          <p15:clr>
            <a:srgbClr val="A4A3A4"/>
          </p15:clr>
        </p15:guide>
        <p15:guide id="13" pos="3864" userDrawn="1">
          <p15:clr>
            <a:srgbClr val="A4A3A4"/>
          </p15:clr>
        </p15:guide>
        <p15:guide id="14" pos="4728" userDrawn="1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5640" userDrawn="1">
          <p15:clr>
            <a:srgbClr val="A4A3A4"/>
          </p15:clr>
        </p15:guide>
        <p15:guide id="17" pos="5712" userDrawn="1">
          <p15:clr>
            <a:srgbClr val="A4A3A4"/>
          </p15:clr>
        </p15:guide>
        <p15:guide id="18" pos="6648" userDrawn="1">
          <p15:clr>
            <a:srgbClr val="A4A3A4"/>
          </p15:clr>
        </p15:guide>
        <p15:guide id="19" pos="6576" userDrawn="1">
          <p15:clr>
            <a:srgbClr val="A4A3A4"/>
          </p15:clr>
        </p15:guide>
        <p15:guide id="20" orient="horz" pos="1800" userDrawn="1">
          <p15:clr>
            <a:srgbClr val="A4A3A4"/>
          </p15:clr>
        </p15:guide>
        <p15:guide id="21" orient="horz" pos="2616" userDrawn="1">
          <p15:clr>
            <a:srgbClr val="A4A3A4"/>
          </p15:clr>
        </p15:guide>
        <p15:guide id="22" orient="horz" pos="2520" userDrawn="1">
          <p15:clr>
            <a:srgbClr val="A4A3A4"/>
          </p15:clr>
        </p15:guide>
        <p15:guide id="23" orient="horz" pos="3336" userDrawn="1">
          <p15:clr>
            <a:srgbClr val="A4A3A4"/>
          </p15:clr>
        </p15:guide>
        <p15:guide id="24" orient="horz" pos="3408" userDrawn="1">
          <p15:clr>
            <a:srgbClr val="A4A3A4"/>
          </p15:clr>
        </p15:guide>
        <p15:guide id="25" orient="horz" pos="3648" userDrawn="1">
          <p15:clr>
            <a:srgbClr val="A4A3A4"/>
          </p15:clr>
        </p15:guide>
        <p15:guide id="26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4428A"/>
    <a:srgbClr val="EC6B13"/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2245" autoAdjust="0"/>
  </p:normalViewPr>
  <p:slideViewPr>
    <p:cSldViewPr snapToGrid="0">
      <p:cViewPr varScale="1">
        <p:scale>
          <a:sx n="81" d="100"/>
          <a:sy n="81" d="100"/>
        </p:scale>
        <p:origin x="114" y="876"/>
      </p:cViewPr>
      <p:guideLst>
        <p:guide orient="horz" pos="1320"/>
        <p:guide pos="1032"/>
        <p:guide pos="504"/>
        <p:guide orient="horz" pos="384"/>
        <p:guide pos="1104"/>
        <p:guide orient="horz" pos="1200"/>
        <p:guide orient="horz" pos="1728"/>
        <p:guide pos="1944"/>
        <p:guide pos="2016"/>
        <p:guide pos="2856"/>
        <p:guide pos="2952"/>
        <p:guide pos="3792"/>
        <p:guide pos="3864"/>
        <p:guide pos="4728"/>
        <p:guide pos="4800"/>
        <p:guide pos="5640"/>
        <p:guide pos="5712"/>
        <p:guide pos="6648"/>
        <p:guide pos="6576"/>
        <p:guide orient="horz" pos="1800"/>
        <p:guide orient="horz" pos="2616"/>
        <p:guide orient="horz" pos="2520"/>
        <p:guide orient="horz" pos="3336"/>
        <p:guide orient="horz" pos="3408"/>
        <p:guide orient="horz" pos="364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FBF7-1004-48E9-A5AB-E8CE21508B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34914-0EBC-4B0F-907D-725247C6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4914-0EBC-4B0F-907D-725247C63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7" y="6337006"/>
            <a:ext cx="4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8" y="6337006"/>
            <a:ext cx="39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5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52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flipH="1">
            <a:off x="6403988" y="6337006"/>
            <a:ext cx="456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 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8" y="6337006"/>
            <a:ext cx="38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flipH="1">
            <a:off x="6403988" y="6337006"/>
            <a:ext cx="41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5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6403988" y="6337006"/>
            <a:ext cx="389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 flipH="1">
            <a:off x="6403987" y="6337006"/>
            <a:ext cx="378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6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flipH="1">
            <a:off x="6403987" y="6337006"/>
            <a:ext cx="37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5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flipH="1">
            <a:off x="6403988" y="6337006"/>
            <a:ext cx="37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6403988" y="6337006"/>
            <a:ext cx="37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2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1D0E5-0C8E-4FD0-804B-DEE43148CC8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flipH="1">
            <a:off x="6403988" y="6337006"/>
            <a:ext cx="408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EnergizedTech</a:t>
            </a:r>
            <a:r>
              <a:rPr lang="en-US" b="1" i="0" baseline="0" dirty="0" smtClean="0">
                <a:solidFill>
                  <a:srgbClr val="000000"/>
                </a:solidFill>
              </a:rPr>
              <a:t> 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3792" y="897640"/>
            <a:ext cx="9824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BE1"/>
              </a:buClr>
            </a:pP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 5.0</a:t>
            </a:r>
            <a:endParaRPr lang="en-US" sz="4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00BBE1"/>
              </a:buClr>
            </a:pPr>
            <a:r>
              <a:rPr lang="en-US" sz="40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Brave New World</a:t>
            </a:r>
            <a:endParaRPr lang="en-US" sz="40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08"/>
          <a:stretch/>
        </p:blipFill>
        <p:spPr>
          <a:xfrm>
            <a:off x="1524" y="3719973"/>
            <a:ext cx="4863084" cy="3174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4608" y="3719973"/>
            <a:ext cx="7327392" cy="34470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sz="4800" dirty="0" smtClean="0"/>
              <a:t>#</a:t>
            </a:r>
            <a:r>
              <a:rPr lang="en-US" sz="4800" dirty="0" err="1" smtClean="0"/>
              <a:t>MVPHour</a:t>
            </a:r>
            <a:endParaRPr lang="en-US" sz="4800" dirty="0" smtClean="0"/>
          </a:p>
          <a:p>
            <a:pPr lvl="3"/>
            <a:r>
              <a:rPr lang="en-US" sz="4800" dirty="0" smtClean="0"/>
              <a:t>#</a:t>
            </a:r>
            <a:r>
              <a:rPr lang="en-US" sz="4800" dirty="0" err="1" smtClean="0"/>
              <a:t>CDNMVPDays</a:t>
            </a:r>
            <a:endParaRPr lang="en-US" sz="4800" dirty="0" smtClean="0"/>
          </a:p>
          <a:p>
            <a:pPr lvl="3"/>
            <a:r>
              <a:rPr lang="en-US" sz="4800" dirty="0" smtClean="0"/>
              <a:t>@</a:t>
            </a:r>
            <a:r>
              <a:rPr lang="en-US" sz="4800" dirty="0" err="1" smtClean="0"/>
              <a:t>EnergizedTech</a:t>
            </a:r>
            <a:endParaRPr lang="en-US" sz="4800" dirty="0" smtClean="0"/>
          </a:p>
          <a:p>
            <a:pPr lvl="3"/>
            <a:r>
              <a:rPr lang="en-US" sz="4800" dirty="0" smtClean="0"/>
              <a:t>@</a:t>
            </a:r>
            <a:r>
              <a:rPr lang="en-US" sz="4800" dirty="0" err="1" smtClean="0"/>
              <a:t>MrThomasRayner</a:t>
            </a:r>
            <a:endParaRPr lang="en-US" sz="24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84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tweet #</a:t>
            </a:r>
            <a:r>
              <a:rPr lang="en-US" dirty="0" err="1" smtClean="0"/>
              <a:t>CDNMVPDays</a:t>
            </a:r>
            <a:r>
              <a:rPr lang="en-US" dirty="0" smtClean="0"/>
              <a:t> and 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9" y="3221106"/>
            <a:ext cx="4467225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34" y="3859281"/>
            <a:ext cx="53721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592" y="1550504"/>
            <a:ext cx="3030270" cy="2308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862" y="1652379"/>
            <a:ext cx="312221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</a:t>
            </a:r>
            <a:r>
              <a:rPr lang="en-US" dirty="0" smtClean="0"/>
              <a:t>are these guys?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23654" y="4202306"/>
            <a:ext cx="9868395" cy="233316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Thomas Rayner, MVP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Systems </a:t>
            </a:r>
            <a:r>
              <a:rPr lang="en-US" sz="1800" b="1" dirty="0" smtClean="0"/>
              <a:t>Admin, NAIT Instructor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Edmonton </a:t>
            </a:r>
            <a:r>
              <a:rPr lang="en-US" sz="1800" b="1" dirty="0" smtClean="0"/>
              <a:t>Microsoft User Group –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emug.ca</a:t>
            </a:r>
            <a:r>
              <a:rPr lang="en-US" sz="1800" b="1" dirty="0" smtClean="0"/>
              <a:t> – Sign up for our mailing list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Blog: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workingsysadmin.com</a:t>
            </a:r>
            <a:r>
              <a:rPr lang="en-US" sz="1800" b="1" dirty="0" smtClean="0"/>
              <a:t> – </a:t>
            </a:r>
            <a:r>
              <a:rPr lang="en-US" sz="1800" b="1" i="1" dirty="0" smtClean="0"/>
              <a:t>links and slides will be uploaded tomorrow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Twitter: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MrThomasRayner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 smtClean="0"/>
              <a:t>LinkedIn</a:t>
            </a:r>
            <a:r>
              <a:rPr lang="en-US" sz="1800" b="1" dirty="0" smtClean="0"/>
              <a:t>: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linkedin.com/in/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thomasrayner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4" y="4202306"/>
            <a:ext cx="2114550" cy="2114550"/>
          </a:xfrm>
          <a:prstGeom prst="rect">
            <a:avLst/>
          </a:prstGeom>
        </p:spPr>
      </p:pic>
      <p:pic>
        <p:nvPicPr>
          <p:cNvPr id="1026" name="Picture 2" descr="Sean Kear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4" y="1045753"/>
            <a:ext cx="2156138" cy="21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23654" y="1045753"/>
            <a:ext cx="7152904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088">
              <a:spcBef>
                <a:spcPts val="1400"/>
              </a:spcBef>
            </a:pPr>
            <a:r>
              <a:rPr lang="en-US" sz="2400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Sean Kearney, </a:t>
            </a:r>
            <a:r>
              <a:rPr lang="en-US" sz="2400" b="1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MVP</a:t>
            </a:r>
          </a:p>
          <a:p>
            <a:pPr lvl="0" defTabSz="914088">
              <a:spcBef>
                <a:spcPts val="600"/>
              </a:spcBef>
            </a:pP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Solutions Architect at </a:t>
            </a:r>
            <a:r>
              <a:rPr lang="en-US" b="1" kern="0" dirty="0" err="1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Cistel</a:t>
            </a: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Technology Inc.</a:t>
            </a:r>
          </a:p>
          <a:p>
            <a:pPr lvl="0" defTabSz="914088">
              <a:spcBef>
                <a:spcPts val="1400"/>
              </a:spcBef>
            </a:pP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Something Sean wants to plug, other creds (Honorary Scripting Guy)</a:t>
            </a:r>
          </a:p>
          <a:p>
            <a:pPr lvl="0" defTabSz="914088">
              <a:spcBef>
                <a:spcPts val="1400"/>
              </a:spcBef>
            </a:pP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Something else Sean wants to plug (a blog?)</a:t>
            </a:r>
          </a:p>
          <a:p>
            <a:pPr lvl="0" defTabSz="914088">
              <a:spcBef>
                <a:spcPts val="1400"/>
              </a:spcBef>
            </a:pP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Twitter: </a:t>
            </a:r>
            <a:r>
              <a:rPr lang="en-US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EnergizedTech</a:t>
            </a:r>
            <a:r>
              <a:rPr lang="en-US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kern="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(Other ways Sean wants to be contacted, FB?)</a:t>
            </a:r>
          </a:p>
          <a:p>
            <a:pPr lvl="0" defTabSz="914088">
              <a:spcBef>
                <a:spcPts val="1400"/>
              </a:spcBef>
            </a:pPr>
            <a:endParaRPr lang="en-US" sz="1200" kern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you know there’s a new version of PowerShell?</a:t>
            </a:r>
            <a:endParaRPr lang="en-US" dirty="0"/>
          </a:p>
        </p:txBody>
      </p:sp>
      <p:pic>
        <p:nvPicPr>
          <p:cNvPr id="2050" name="Picture 2" descr="Embedded image permalink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84" y="713958"/>
            <a:ext cx="7289491" cy="54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Buckle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Something Sean wants to plug, other creds (Honorary Scripting Guy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Something else Sean wants to plug (a blog</a:t>
            </a:r>
            <a:r>
              <a:rPr lang="en-US" sz="2000" dirty="0" smtClean="0">
                <a:solidFill>
                  <a:prstClr val="black"/>
                </a:solidFill>
              </a:rPr>
              <a:t>?)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Twitter: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EnergizedTech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(Other </a:t>
            </a:r>
            <a:r>
              <a:rPr lang="en-US" sz="2000" dirty="0">
                <a:solidFill>
                  <a:prstClr val="black"/>
                </a:solidFill>
              </a:rPr>
              <a:t>ways Sean wants to be contacted, FB?)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Thomas Rayner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Edmonton Microsoft User Group –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emug.ca</a:t>
            </a:r>
            <a:r>
              <a:rPr lang="en-US" sz="2000" dirty="0"/>
              <a:t> – Sign up for our mailing </a:t>
            </a:r>
            <a:r>
              <a:rPr lang="en-US" sz="2000" dirty="0" smtClean="0"/>
              <a:t>list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Blog: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workingsysadmin.com</a:t>
            </a:r>
            <a:r>
              <a:rPr lang="en-US" sz="2000" dirty="0"/>
              <a:t> – </a:t>
            </a:r>
            <a:r>
              <a:rPr lang="en-US" sz="2000" i="1" dirty="0"/>
              <a:t>links and slides will be uploaded </a:t>
            </a:r>
            <a:r>
              <a:rPr lang="en-US" sz="2000" i="1" dirty="0" smtClean="0"/>
              <a:t>tomorrow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Twitter: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MrThomasRayner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LinkedIn</a:t>
            </a:r>
            <a:r>
              <a:rPr lang="en-US" sz="2000" dirty="0"/>
              <a:t>: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linkedin.com/in/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thomasrayner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Email: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ThmsRynr@outlook.com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sz="3100" dirty="0" smtClean="0"/>
              <a:t>Connect with us. Don’t forget to tweet using #</a:t>
            </a:r>
            <a:r>
              <a:rPr lang="en-US" sz="3100" dirty="0" err="1" smtClean="0"/>
              <a:t>CDNMVPDays</a:t>
            </a:r>
            <a:r>
              <a:rPr lang="en-US" sz="3100" dirty="0" smtClean="0"/>
              <a:t>.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79511" y="1341438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 algn="l" defTabSz="914088" rtl="0" eaLnBrk="1" latinLnBrk="0" hangingPunct="1">
              <a:spcBef>
                <a:spcPts val="1200"/>
              </a:spcBef>
              <a:buFont typeface="Arial" pitchFamily="34" charset="0"/>
              <a:buNone/>
              <a:defRPr sz="3200" b="1" kern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000" b="1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088" indent="0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1800" b="1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133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178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285222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267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311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58" indent="0" algn="l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Sean Kearney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10534</TotalTime>
  <Words>209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1_Office Theme</vt:lpstr>
      <vt:lpstr>PowerPoint Presentation</vt:lpstr>
      <vt:lpstr>Don’t forget to tweet #CDNMVPDays and Win</vt:lpstr>
      <vt:lpstr>Who’s are these guys?</vt:lpstr>
      <vt:lpstr>Did you know there’s a new version of PowerShell?</vt:lpstr>
      <vt:lpstr>Buckle up</vt:lpstr>
      <vt:lpstr>Questions? Connect with us. Don’t forget to tweet using #CDNMVPDays.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Thomas Rayner</cp:lastModifiedBy>
  <cp:revision>597</cp:revision>
  <cp:lastPrinted>2015-01-29T07:23:09Z</cp:lastPrinted>
  <dcterms:created xsi:type="dcterms:W3CDTF">2014-09-18T07:45:23Z</dcterms:created>
  <dcterms:modified xsi:type="dcterms:W3CDTF">2015-09-01T15:04:02Z</dcterms:modified>
</cp:coreProperties>
</file>