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72C6"/>
    <a:srgbClr val="0A64A1"/>
    <a:srgbClr val="029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451" autoAdjust="0"/>
    <p:restoredTop sz="76870" autoAdjust="0"/>
  </p:normalViewPr>
  <p:slideViewPr>
    <p:cSldViewPr snapToGrid="0">
      <p:cViewPr varScale="1">
        <p:scale>
          <a:sx n="87" d="100"/>
          <a:sy n="87" d="100"/>
        </p:scale>
        <p:origin x="90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D609-A91D-4E1B-A3FA-4CE5623A91C8}" type="datetimeFigureOut">
              <a:rPr lang="pt-BR" smtClean="0"/>
              <a:t>28/09/2016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5B698-97B5-4DA5-A282-3EF2510D5C4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5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tif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tif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77590"/>
            <a:ext cx="10515600" cy="98488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Name</a:t>
            </a:r>
            <a:endParaRPr lang="en-US" dirty="0"/>
          </a:p>
          <a:p>
            <a:pPr lvl="0"/>
            <a:r>
              <a:rPr lang="en-US" dirty="0"/>
              <a:t>Expertise</a:t>
            </a:r>
          </a:p>
          <a:p>
            <a:pPr lvl="0"/>
            <a:r>
              <a:rPr lang="en-US" dirty="0"/>
              <a:t>@Twitter / Site / FB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262434" y="127"/>
            <a:ext cx="6975835" cy="1772239"/>
          </a:xfrm>
          <a:prstGeom prst="rect">
            <a:avLst/>
          </a:prstGeom>
          <a:solidFill>
            <a:srgbClr val="0873BB"/>
          </a:solidFill>
          <a:ln>
            <a:solidFill>
              <a:srgbClr val="087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323110" y="126"/>
            <a:ext cx="2868891" cy="1781666"/>
          </a:xfrm>
          <a:prstGeom prst="rect">
            <a:avLst/>
          </a:prstGeom>
          <a:solidFill>
            <a:srgbClr val="26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45518" y="1866506"/>
            <a:ext cx="5046482" cy="1535506"/>
          </a:xfrm>
          <a:prstGeom prst="rect">
            <a:avLst/>
          </a:prstGeom>
          <a:solidFill>
            <a:srgbClr val="087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262433" y="1866507"/>
            <a:ext cx="4779390" cy="1535633"/>
          </a:xfrm>
          <a:prstGeom prst="rect">
            <a:avLst/>
          </a:prstGeom>
          <a:solidFill>
            <a:srgbClr val="26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8640" cy="340201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408213" y="421325"/>
            <a:ext cx="6655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Server Discussion</a:t>
            </a:r>
            <a:endParaRPr lang="en-US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415" y="303356"/>
            <a:ext cx="3169226" cy="116577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290378" y="2034094"/>
            <a:ext cx="4713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Edmonton Microsoft User Group</a:t>
            </a: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64" y="1922522"/>
            <a:ext cx="1562047" cy="15620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56" y="1866507"/>
            <a:ext cx="1562719" cy="15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7695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0" t="10123" r="3023" b="1524"/>
          <a:stretch/>
        </p:blipFill>
        <p:spPr bwMode="auto">
          <a:xfrm>
            <a:off x="7039430" y="0"/>
            <a:ext cx="529771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159657" y="275771"/>
            <a:ext cx="4557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24146" y="1404711"/>
            <a:ext cx="6483054" cy="52283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0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0" y="550586"/>
            <a:ext cx="10406150" cy="11401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825625"/>
            <a:ext cx="10406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356350"/>
            <a:ext cx="12192000" cy="501650"/>
          </a:xfrm>
          <a:prstGeom prst="rect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1" y="6255930"/>
            <a:ext cx="702489" cy="702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939" y="6334359"/>
            <a:ext cx="545629" cy="54562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947650" y="7769"/>
            <a:ext cx="11244350" cy="501650"/>
          </a:xfrm>
          <a:prstGeom prst="rect">
            <a:avLst/>
          </a:prstGeom>
          <a:solidFill>
            <a:srgbClr val="0A64A1"/>
          </a:solidFill>
          <a:ln>
            <a:solidFill>
              <a:srgbClr val="0A6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" cy="14478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17484" y="64166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6684" y="641667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29AA6F2-AF59-44DA-8AE6-E25B80ED9BF3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73667" y="80834"/>
            <a:ext cx="395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Thomas Rayner	</a:t>
            </a: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MrThomasRayner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9" name="Picture 2" descr="Image result for microsoft mvp 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139" y="6356350"/>
            <a:ext cx="1297861" cy="5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3818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0" y="550586"/>
            <a:ext cx="10406150" cy="11401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825625"/>
            <a:ext cx="5072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-1" y="6356350"/>
            <a:ext cx="12192000" cy="501650"/>
          </a:xfrm>
          <a:prstGeom prst="rect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1" y="6255930"/>
            <a:ext cx="702489" cy="702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939" y="6334359"/>
            <a:ext cx="545629" cy="54562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947650" y="7769"/>
            <a:ext cx="11244350" cy="501650"/>
          </a:xfrm>
          <a:prstGeom prst="rect">
            <a:avLst/>
          </a:prstGeom>
          <a:solidFill>
            <a:srgbClr val="0A64A1"/>
          </a:solidFill>
          <a:ln>
            <a:solidFill>
              <a:srgbClr val="0A6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" cy="14478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17484" y="64166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6684" y="641667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29AA6F2-AF59-44DA-8AE6-E25B80ED9BF3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73667" y="80834"/>
            <a:ext cx="395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Thomas Rayner	</a:t>
            </a: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MrThomasRayner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microsoft mvp 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139" y="6356350"/>
            <a:ext cx="1297861" cy="5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71938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28/09/2016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 userDrawn="1"/>
        </p:nvSpPr>
        <p:spPr>
          <a:xfrm>
            <a:off x="8483016" y="5151815"/>
            <a:ext cx="341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600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0696256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28/09/2016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8483016" y="5151815"/>
            <a:ext cx="341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262371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28/09/2016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8483016" y="5151815"/>
            <a:ext cx="341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914319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5" y="2772236"/>
            <a:ext cx="3169226" cy="11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00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52" r:id="rId3"/>
    <p:sldLayoutId id="2147483656" r:id="rId4"/>
    <p:sldLayoutId id="2147483655" r:id="rId5"/>
    <p:sldLayoutId id="2147483658" r:id="rId6"/>
    <p:sldLayoutId id="2147483659" r:id="rId7"/>
    <p:sldLayoutId id="2147483661" r:id="rId8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Thomas Rayner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4158791" cy="1500187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MrThomasRayner</a:t>
            </a:r>
            <a:endParaRPr lang="en-US" dirty="0" smtClean="0"/>
          </a:p>
          <a:p>
            <a:r>
              <a:rPr lang="en-US" dirty="0" smtClean="0"/>
              <a:t>LinkedIn.com/in/</a:t>
            </a:r>
            <a:r>
              <a:rPr lang="en-US" dirty="0" err="1" smtClean="0"/>
              <a:t>thomasrayner</a:t>
            </a:r>
            <a:endParaRPr lang="en-US" dirty="0" smtClean="0"/>
          </a:p>
          <a:p>
            <a:r>
              <a:rPr lang="en-US" dirty="0" smtClean="0"/>
              <a:t>workingsysadmin.com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450" y="6089650"/>
            <a:ext cx="665018" cy="6650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836439" y="6104659"/>
            <a:ext cx="25110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CA" sz="3800" dirty="0" err="1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EMUGca</a:t>
            </a:r>
            <a:endParaRPr lang="en-CA" sz="35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08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think the adoption of Windows Server 2016 will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17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favorite Windows Server 2016 feature?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93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Nano impact the modern data center?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6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Microsoft’s cloud-ready vision evolve in terms of data centers and Azure?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6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upgrade directly to Windows Server 2016?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05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has PowerShell changed the way you work in a data center?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32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POpenDay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egoe U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VP_OpenDay2014" id="{23BF91EE-D4BF-40BE-91A6-493540F1CA73}" vid="{4C70CC15-C15E-4A94-8A8F-6964442C28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f70c230-8171-4481-8194-457be27ef1d6">
      <UserInfo>
        <DisplayName/>
        <AccountId xsi:nil="true"/>
        <AccountType/>
      </UserInfo>
    </SharedWithUsers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267313E1B2794D8DFC61F74010DBEE" ma:contentTypeVersion="8" ma:contentTypeDescription="Create a new document." ma:contentTypeScope="" ma:versionID="f4e215a75bec290b0ec03485a3e906d1">
  <xsd:schema xmlns:xsd="http://www.w3.org/2001/XMLSchema" xmlns:xs="http://www.w3.org/2001/XMLSchema" xmlns:p="http://schemas.microsoft.com/office/2006/metadata/properties" xmlns:ns1="http://schemas.microsoft.com/sharepoint/v3" xmlns:ns2="bf70c230-8171-4481-8194-457be27ef1d6" xmlns:ns3="http://schemas.microsoft.com/sharepoint/v4" targetNamespace="http://schemas.microsoft.com/office/2006/metadata/properties" ma:root="true" ma:fieldsID="ac4d8bd04630ae57f88384a943c43a01" ns1:_="" ns2:_="" ns3:_="">
    <xsd:import namespace="http://schemas.microsoft.com/sharepoint/v3"/>
    <xsd:import namespace="bf70c230-8171-4481-8194-457be27ef1d6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70c230-8171-4481-8194-457be27ef1d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9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3D1619-06B9-4A5A-909B-DA79C0DB6ACA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sharepoint/v3"/>
    <ds:schemaRef ds:uri="http://schemas.microsoft.com/sharepoint/v4"/>
    <ds:schemaRef ds:uri="bf70c230-8171-4481-8194-457be27ef1d6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F75B063-F2EF-452A-9185-332547351C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26A169-9589-4EF7-AEDD-E4100B5581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f70c230-8171-4481-8194-457be27ef1d6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MVP_OpenDay2014</Template>
  <TotalTime>1288</TotalTime>
  <Words>75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MVPOpenDay</vt:lpstr>
      <vt:lpstr>Thomas Rayner</vt:lpstr>
      <vt:lpstr>What do you think the adoption of Windows Server 2016 will be?</vt:lpstr>
      <vt:lpstr>What is your favorite Windows Server 2016 feature?</vt:lpstr>
      <vt:lpstr>How will Nano impact the modern data center?</vt:lpstr>
      <vt:lpstr>How will Microsoft’s cloud-ready vision evolve in terms of data centers and Azure?</vt:lpstr>
      <vt:lpstr>Can you upgrade directly to Windows Server 2016?</vt:lpstr>
      <vt:lpstr>How has PowerShell changed the way you work in a data center?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Fernanda Saraiva</dc:creator>
  <dc:description/>
  <cp:lastModifiedBy>Thomas Rayner</cp:lastModifiedBy>
  <cp:revision>28</cp:revision>
  <dcterms:created xsi:type="dcterms:W3CDTF">2015-03-02T17:19:53Z</dcterms:created>
  <dcterms:modified xsi:type="dcterms:W3CDTF">2016-09-28T20:44:03Z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0x01010060267313E1B2794D8DFC61F74010DBEE</vt:lpwstr>
  </property>
</Properties>
</file>