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2"/>
  </p:notesMasterIdLst>
  <p:handoutMasterIdLst>
    <p:handoutMasterId r:id="rId23"/>
  </p:handoutMasterIdLst>
  <p:sldIdLst>
    <p:sldId id="1843" r:id="rId6"/>
    <p:sldId id="1844" r:id="rId7"/>
    <p:sldId id="1845" r:id="rId8"/>
    <p:sldId id="1847" r:id="rId9"/>
    <p:sldId id="1850" r:id="rId10"/>
    <p:sldId id="1849" r:id="rId11"/>
    <p:sldId id="1848" r:id="rId12"/>
    <p:sldId id="1851" r:id="rId13"/>
    <p:sldId id="1852" r:id="rId14"/>
    <p:sldId id="1853" r:id="rId15"/>
    <p:sldId id="1854" r:id="rId16"/>
    <p:sldId id="1855" r:id="rId17"/>
    <p:sldId id="1858" r:id="rId18"/>
    <p:sldId id="1859" r:id="rId19"/>
    <p:sldId id="1856" r:id="rId20"/>
    <p:sldId id="1857" r:id="rId2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843"/>
            <p14:sldId id="1844"/>
            <p14:sldId id="1845"/>
            <p14:sldId id="1847"/>
            <p14:sldId id="1850"/>
            <p14:sldId id="1849"/>
            <p14:sldId id="1848"/>
            <p14:sldId id="1851"/>
            <p14:sldId id="1852"/>
            <p14:sldId id="1853"/>
            <p14:sldId id="1854"/>
            <p14:sldId id="1855"/>
            <p14:sldId id="1858"/>
            <p14:sldId id="1859"/>
            <p14:sldId id="1856"/>
            <p14:sldId id="18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Laura Wolf" initials="LW" lastIdx="1" clrIdx="4">
    <p:extLst>
      <p:ext uri="{19B8F6BF-5375-455C-9EA6-DF929625EA0E}">
        <p15:presenceInfo xmlns:p15="http://schemas.microsoft.com/office/powerpoint/2012/main" userId="S::lawolf@microsoft.com::600fe646-3348-4154-9ea4-b3afa39e33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5291"/>
    <a:srgbClr val="737373"/>
    <a:srgbClr val="008272"/>
    <a:srgbClr val="004B50"/>
    <a:srgbClr val="E6E6E6"/>
    <a:srgbClr val="000000"/>
    <a:srgbClr val="0078D4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D5F27-0D3E-4DF9-8D0C-2AF9E6BBBA58}" v="173" dt="2019-01-14T02:11:57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109" autoAdjust="0"/>
  </p:normalViewPr>
  <p:slideViewPr>
    <p:cSldViewPr snapToGrid="0">
      <p:cViewPr>
        <p:scale>
          <a:sx n="80" d="100"/>
          <a:sy n="80" d="100"/>
        </p:scale>
        <p:origin x="40" y="4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525D5F27-0D3E-4DF9-8D0C-2AF9E6BBBA58}"/>
    <pc:docChg chg="undo custSel addSld delSld modSld modSection">
      <pc:chgData name="Thomas Rayner" userId="2a90c881cfb7e9fb" providerId="LiveId" clId="{525D5F27-0D3E-4DF9-8D0C-2AF9E6BBBA58}" dt="2019-01-14T03:27:26.269" v="2562" actId="20577"/>
      <pc:docMkLst>
        <pc:docMk/>
      </pc:docMkLst>
      <pc:sldChg chg="del">
        <pc:chgData name="Thomas Rayner" userId="2a90c881cfb7e9fb" providerId="LiveId" clId="{525D5F27-0D3E-4DF9-8D0C-2AF9E6BBBA58}" dt="2019-01-12T20:13:40.178" v="131" actId="2696"/>
        <pc:sldMkLst>
          <pc:docMk/>
          <pc:sldMk cId="1385213503" sldId="1802"/>
        </pc:sldMkLst>
      </pc:sldChg>
      <pc:sldChg chg="modSp">
        <pc:chgData name="Thomas Rayner" userId="2a90c881cfb7e9fb" providerId="LiveId" clId="{525D5F27-0D3E-4DF9-8D0C-2AF9E6BBBA58}" dt="2019-01-13T19:55:30.160" v="1168" actId="14100"/>
        <pc:sldMkLst>
          <pc:docMk/>
          <pc:sldMk cId="2799774971" sldId="1843"/>
        </pc:sldMkLst>
        <pc:spChg chg="mod">
          <ac:chgData name="Thomas Rayner" userId="2a90c881cfb7e9fb" providerId="LiveId" clId="{525D5F27-0D3E-4DF9-8D0C-2AF9E6BBBA58}" dt="2019-01-13T19:55:30.160" v="1168" actId="14100"/>
          <ac:spMkLst>
            <pc:docMk/>
            <pc:sldMk cId="2799774971" sldId="1843"/>
            <ac:spMk id="2" creationId="{6DBB5804-D865-42D2-9F78-48288CE2BB22}"/>
          </ac:spMkLst>
        </pc:spChg>
        <pc:spChg chg="mod">
          <ac:chgData name="Thomas Rayner" userId="2a90c881cfb7e9fb" providerId="LiveId" clId="{525D5F27-0D3E-4DF9-8D0C-2AF9E6BBBA58}" dt="2019-01-12T20:11:33.354" v="61" actId="20577"/>
          <ac:spMkLst>
            <pc:docMk/>
            <pc:sldMk cId="2799774971" sldId="1843"/>
            <ac:spMk id="3" creationId="{1C326EB5-0CAA-4AC1-ADAD-9E889A0F2647}"/>
          </ac:spMkLst>
        </pc:spChg>
        <pc:spChg chg="mod">
          <ac:chgData name="Thomas Rayner" userId="2a90c881cfb7e9fb" providerId="LiveId" clId="{525D5F27-0D3E-4DF9-8D0C-2AF9E6BBBA58}" dt="2019-01-12T20:11:29.863" v="48" actId="20577"/>
          <ac:spMkLst>
            <pc:docMk/>
            <pc:sldMk cId="2799774971" sldId="1843"/>
            <ac:spMk id="4" creationId="{D25A7097-F128-44C8-9EE0-1A9AAF0AF864}"/>
          </ac:spMkLst>
        </pc:spChg>
      </pc:sldChg>
      <pc:sldChg chg="addSp delSp modSp add modAnim">
        <pc:chgData name="Thomas Rayner" userId="2a90c881cfb7e9fb" providerId="LiveId" clId="{525D5F27-0D3E-4DF9-8D0C-2AF9E6BBBA58}" dt="2019-01-13T19:52:32.769" v="1128"/>
        <pc:sldMkLst>
          <pc:docMk/>
          <pc:sldMk cId="691113514" sldId="1844"/>
        </pc:sldMkLst>
        <pc:spChg chg="mod">
          <ac:chgData name="Thomas Rayner" userId="2a90c881cfb7e9fb" providerId="LiveId" clId="{525D5F27-0D3E-4DF9-8D0C-2AF9E6BBBA58}" dt="2019-01-13T02:35:24.592" v="781" actId="1076"/>
          <ac:spMkLst>
            <pc:docMk/>
            <pc:sldMk cId="691113514" sldId="1844"/>
            <ac:spMk id="2" creationId="{D5383921-B490-42ED-8993-B377676F67AF}"/>
          </ac:spMkLst>
        </pc:spChg>
        <pc:spChg chg="mod">
          <ac:chgData name="Thomas Rayner" userId="2a90c881cfb7e9fb" providerId="LiveId" clId="{525D5F27-0D3E-4DF9-8D0C-2AF9E6BBBA58}" dt="2019-01-13T02:35:09.260" v="780" actId="207"/>
          <ac:spMkLst>
            <pc:docMk/>
            <pc:sldMk cId="691113514" sldId="1844"/>
            <ac:spMk id="3" creationId="{3C028313-D171-4038-AC82-6B529705BD8B}"/>
          </ac:spMkLst>
        </pc:spChg>
        <pc:spChg chg="del">
          <ac:chgData name="Thomas Rayner" userId="2a90c881cfb7e9fb" providerId="LiveId" clId="{525D5F27-0D3E-4DF9-8D0C-2AF9E6BBBA58}" dt="2019-01-12T20:15:09.251" v="137" actId="931"/>
          <ac:spMkLst>
            <pc:docMk/>
            <pc:sldMk cId="691113514" sldId="1844"/>
            <ac:spMk id="4" creationId="{983FAA55-4D56-476B-BF39-7B9B4BAF5F3D}"/>
          </ac:spMkLst>
        </pc:spChg>
        <pc:spChg chg="add del mod">
          <ac:chgData name="Thomas Rayner" userId="2a90c881cfb7e9fb" providerId="LiveId" clId="{525D5F27-0D3E-4DF9-8D0C-2AF9E6BBBA58}" dt="2019-01-12T20:21:11.369" v="174" actId="931"/>
          <ac:spMkLst>
            <pc:docMk/>
            <pc:sldMk cId="691113514" sldId="1844"/>
            <ac:spMk id="8" creationId="{E51B4FFB-E0E8-4788-8C5F-72953BB243BF}"/>
          </ac:spMkLst>
        </pc:spChg>
        <pc:picChg chg="add del mod">
          <ac:chgData name="Thomas Rayner" userId="2a90c881cfb7e9fb" providerId="LiveId" clId="{525D5F27-0D3E-4DF9-8D0C-2AF9E6BBBA58}" dt="2019-01-12T20:17:07.396" v="171" actId="478"/>
          <ac:picMkLst>
            <pc:docMk/>
            <pc:sldMk cId="691113514" sldId="1844"/>
            <ac:picMk id="6" creationId="{815BCA87-64B9-4223-BC4E-568ADAC83A06}"/>
          </ac:picMkLst>
        </pc:picChg>
        <pc:picChg chg="add del mod">
          <ac:chgData name="Thomas Rayner" userId="2a90c881cfb7e9fb" providerId="LiveId" clId="{525D5F27-0D3E-4DF9-8D0C-2AF9E6BBBA58}" dt="2019-01-12T20:17:25.956" v="173" actId="931"/>
          <ac:picMkLst>
            <pc:docMk/>
            <pc:sldMk cId="691113514" sldId="1844"/>
            <ac:picMk id="10" creationId="{7BE12E0F-FD37-4DF1-A7D0-A038EE3F98FD}"/>
          </ac:picMkLst>
        </pc:picChg>
        <pc:picChg chg="add mod">
          <ac:chgData name="Thomas Rayner" userId="2a90c881cfb7e9fb" providerId="LiveId" clId="{525D5F27-0D3E-4DF9-8D0C-2AF9E6BBBA58}" dt="2019-01-12T20:21:11.369" v="174" actId="931"/>
          <ac:picMkLst>
            <pc:docMk/>
            <pc:sldMk cId="691113514" sldId="1844"/>
            <ac:picMk id="12" creationId="{8B688EC4-0565-4A91-9643-29494845867D}"/>
          </ac:picMkLst>
        </pc:picChg>
      </pc:sldChg>
      <pc:sldChg chg="modSp add modAnim">
        <pc:chgData name="Thomas Rayner" userId="2a90c881cfb7e9fb" providerId="LiveId" clId="{525D5F27-0D3E-4DF9-8D0C-2AF9E6BBBA58}" dt="2019-01-13T20:19:23.947" v="1733" actId="20577"/>
        <pc:sldMkLst>
          <pc:docMk/>
          <pc:sldMk cId="519443257" sldId="1845"/>
        </pc:sldMkLst>
        <pc:spChg chg="mod">
          <ac:chgData name="Thomas Rayner" userId="2a90c881cfb7e9fb" providerId="LiveId" clId="{525D5F27-0D3E-4DF9-8D0C-2AF9E6BBBA58}" dt="2019-01-13T02:35:57.645" v="810" actId="20577"/>
          <ac:spMkLst>
            <pc:docMk/>
            <pc:sldMk cId="519443257" sldId="1845"/>
            <ac:spMk id="2" creationId="{A4298F9A-00C7-4503-B74B-CF10A415E5AA}"/>
          </ac:spMkLst>
        </pc:spChg>
        <pc:spChg chg="mod">
          <ac:chgData name="Thomas Rayner" userId="2a90c881cfb7e9fb" providerId="LiveId" clId="{525D5F27-0D3E-4DF9-8D0C-2AF9E6BBBA58}" dt="2019-01-13T20:19:23.947" v="1733" actId="20577"/>
          <ac:spMkLst>
            <pc:docMk/>
            <pc:sldMk cId="519443257" sldId="1845"/>
            <ac:spMk id="3" creationId="{2DCDB410-8FD4-44BF-9DDF-57C749E64033}"/>
          </ac:spMkLst>
        </pc:spChg>
        <pc:spChg chg="mod">
          <ac:chgData name="Thomas Rayner" userId="2a90c881cfb7e9fb" providerId="LiveId" clId="{525D5F27-0D3E-4DF9-8D0C-2AF9E6BBBA58}" dt="2019-01-13T19:35:02.864" v="1084" actId="20577"/>
          <ac:spMkLst>
            <pc:docMk/>
            <pc:sldMk cId="519443257" sldId="1845"/>
            <ac:spMk id="4" creationId="{3D099FB4-EADA-425A-837D-A10381AD1044}"/>
          </ac:spMkLst>
        </pc:spChg>
      </pc:sldChg>
      <pc:sldChg chg="add del">
        <pc:chgData name="Thomas Rayner" userId="2a90c881cfb7e9fb" providerId="LiveId" clId="{525D5F27-0D3E-4DF9-8D0C-2AF9E6BBBA58}" dt="2019-01-13T02:33:45.930" v="773" actId="2696"/>
        <pc:sldMkLst>
          <pc:docMk/>
          <pc:sldMk cId="3068998046" sldId="1845"/>
        </pc:sldMkLst>
      </pc:sldChg>
      <pc:sldChg chg="add del">
        <pc:chgData name="Thomas Rayner" userId="2a90c881cfb7e9fb" providerId="LiveId" clId="{525D5F27-0D3E-4DF9-8D0C-2AF9E6BBBA58}" dt="2019-01-13T02:33:08.513" v="771"/>
        <pc:sldMkLst>
          <pc:docMk/>
          <pc:sldMk cId="3978358154" sldId="1845"/>
        </pc:sldMkLst>
      </pc:sldChg>
      <pc:sldChg chg="del">
        <pc:chgData name="Thomas Rayner" userId="2a90c881cfb7e9fb" providerId="LiveId" clId="{525D5F27-0D3E-4DF9-8D0C-2AF9E6BBBA58}" dt="2019-01-12T20:13:42.700" v="135" actId="2696"/>
        <pc:sldMkLst>
          <pc:docMk/>
          <pc:sldMk cId="1180559889" sldId="1846"/>
        </pc:sldMkLst>
      </pc:sldChg>
      <pc:sldChg chg="add del">
        <pc:chgData name="Thomas Rayner" userId="2a90c881cfb7e9fb" providerId="LiveId" clId="{525D5F27-0D3E-4DF9-8D0C-2AF9E6BBBA58}" dt="2019-01-13T20:11:14.943" v="1603" actId="2696"/>
        <pc:sldMkLst>
          <pc:docMk/>
          <pc:sldMk cId="2306564565" sldId="1846"/>
        </pc:sldMkLst>
      </pc:sldChg>
      <pc:sldChg chg="addSp delSp modSp add modAnim">
        <pc:chgData name="Thomas Rayner" userId="2a90c881cfb7e9fb" providerId="LiveId" clId="{525D5F27-0D3E-4DF9-8D0C-2AF9E6BBBA58}" dt="2019-01-13T20:59:54.418" v="2325" actId="20577"/>
        <pc:sldMkLst>
          <pc:docMk/>
          <pc:sldMk cId="1558693425" sldId="1847"/>
        </pc:sldMkLst>
        <pc:spChg chg="mod">
          <ac:chgData name="Thomas Rayner" userId="2a90c881cfb7e9fb" providerId="LiveId" clId="{525D5F27-0D3E-4DF9-8D0C-2AF9E6BBBA58}" dt="2019-01-13T19:59:49.400" v="1282" actId="1076"/>
          <ac:spMkLst>
            <pc:docMk/>
            <pc:sldMk cId="1558693425" sldId="1847"/>
            <ac:spMk id="2" creationId="{32054DC6-8F22-41FB-BAAC-F87AFC83F792}"/>
          </ac:spMkLst>
        </pc:spChg>
        <pc:spChg chg="mod">
          <ac:chgData name="Thomas Rayner" userId="2a90c881cfb7e9fb" providerId="LiveId" clId="{525D5F27-0D3E-4DF9-8D0C-2AF9E6BBBA58}" dt="2019-01-13T20:59:54.418" v="2325" actId="20577"/>
          <ac:spMkLst>
            <pc:docMk/>
            <pc:sldMk cId="1558693425" sldId="1847"/>
            <ac:spMk id="3" creationId="{AE9BDF1E-D853-441A-8928-381F6E085C8F}"/>
          </ac:spMkLst>
        </pc:spChg>
        <pc:spChg chg="add del">
          <ac:chgData name="Thomas Rayner" userId="2a90c881cfb7e9fb" providerId="LiveId" clId="{525D5F27-0D3E-4DF9-8D0C-2AF9E6BBBA58}" dt="2019-01-13T19:58:40.825" v="1183" actId="931"/>
          <ac:spMkLst>
            <pc:docMk/>
            <pc:sldMk cId="1558693425" sldId="1847"/>
            <ac:spMk id="4" creationId="{8F29A788-374E-4A4D-821E-7A3CC20C0C4C}"/>
          </ac:spMkLst>
        </pc:spChg>
        <pc:spChg chg="add mod">
          <ac:chgData name="Thomas Rayner" userId="2a90c881cfb7e9fb" providerId="LiveId" clId="{525D5F27-0D3E-4DF9-8D0C-2AF9E6BBBA58}" dt="2019-01-13T19:58:51.655" v="1189" actId="14100"/>
          <ac:spMkLst>
            <pc:docMk/>
            <pc:sldMk cId="1558693425" sldId="1847"/>
            <ac:spMk id="9" creationId="{65801AC6-8E7E-4048-9298-A093B7BF9BBF}"/>
          </ac:spMkLst>
        </pc:spChg>
        <pc:picChg chg="add del mod">
          <ac:chgData name="Thomas Rayner" userId="2a90c881cfb7e9fb" providerId="LiveId" clId="{525D5F27-0D3E-4DF9-8D0C-2AF9E6BBBA58}" dt="2019-01-13T19:57:55.629" v="1182" actId="931"/>
          <ac:picMkLst>
            <pc:docMk/>
            <pc:sldMk cId="1558693425" sldId="1847"/>
            <ac:picMk id="6" creationId="{DE0683C7-4504-4BB8-BF75-1C5DE9B70ED3}"/>
          </ac:picMkLst>
        </pc:picChg>
        <pc:picChg chg="add mod">
          <ac:chgData name="Thomas Rayner" userId="2a90c881cfb7e9fb" providerId="LiveId" clId="{525D5F27-0D3E-4DF9-8D0C-2AF9E6BBBA58}" dt="2019-01-13T19:59:43.456" v="1281" actId="1037"/>
          <ac:picMkLst>
            <pc:docMk/>
            <pc:sldMk cId="1558693425" sldId="1847"/>
            <ac:picMk id="8" creationId="{6F6C04FD-8F50-4BC5-9DC1-DF26DBAF3027}"/>
          </ac:picMkLst>
        </pc:picChg>
      </pc:sldChg>
      <pc:sldChg chg="del">
        <pc:chgData name="Thomas Rayner" userId="2a90c881cfb7e9fb" providerId="LiveId" clId="{525D5F27-0D3E-4DF9-8D0C-2AF9E6BBBA58}" dt="2019-01-12T20:13:40.988" v="132" actId="2696"/>
        <pc:sldMkLst>
          <pc:docMk/>
          <pc:sldMk cId="2844687231" sldId="1847"/>
        </pc:sldMkLst>
      </pc:sldChg>
      <pc:sldChg chg="add del">
        <pc:chgData name="Thomas Rayner" userId="2a90c881cfb7e9fb" providerId="LiveId" clId="{525D5F27-0D3E-4DF9-8D0C-2AF9E6BBBA58}" dt="2019-01-13T19:54:53.799" v="1131" actId="2696"/>
        <pc:sldMkLst>
          <pc:docMk/>
          <pc:sldMk cId="3096834776" sldId="1847"/>
        </pc:sldMkLst>
      </pc:sldChg>
      <pc:sldChg chg="add del">
        <pc:chgData name="Thomas Rayner" userId="2a90c881cfb7e9fb" providerId="LiveId" clId="{525D5F27-0D3E-4DF9-8D0C-2AF9E6BBBA58}" dt="2019-01-13T20:10:39.876" v="1580" actId="2696"/>
        <pc:sldMkLst>
          <pc:docMk/>
          <pc:sldMk cId="362786556" sldId="1848"/>
        </pc:sldMkLst>
      </pc:sldChg>
      <pc:sldChg chg="modSp add setBg">
        <pc:chgData name="Thomas Rayner" userId="2a90c881cfb7e9fb" providerId="LiveId" clId="{525D5F27-0D3E-4DF9-8D0C-2AF9E6BBBA58}" dt="2019-01-14T03:27:13.972" v="2543" actId="20577"/>
        <pc:sldMkLst>
          <pc:docMk/>
          <pc:sldMk cId="2964682548" sldId="1848"/>
        </pc:sldMkLst>
        <pc:spChg chg="mod">
          <ac:chgData name="Thomas Rayner" userId="2a90c881cfb7e9fb" providerId="LiveId" clId="{525D5F27-0D3E-4DF9-8D0C-2AF9E6BBBA58}" dt="2019-01-13T20:10:56.729" v="1602" actId="20577"/>
          <ac:spMkLst>
            <pc:docMk/>
            <pc:sldMk cId="2964682548" sldId="1848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13.972" v="2543" actId="20577"/>
          <ac:spMkLst>
            <pc:docMk/>
            <pc:sldMk cId="2964682548" sldId="1848"/>
            <ac:spMk id="3" creationId="{E119D8BC-605D-4A56-A3B0-D0FF62CF86AB}"/>
          </ac:spMkLst>
        </pc:spChg>
      </pc:sldChg>
      <pc:sldChg chg="del">
        <pc:chgData name="Thomas Rayner" userId="2a90c881cfb7e9fb" providerId="LiveId" clId="{525D5F27-0D3E-4DF9-8D0C-2AF9E6BBBA58}" dt="2019-01-12T20:13:41.595" v="133" actId="2696"/>
        <pc:sldMkLst>
          <pc:docMk/>
          <pc:sldMk cId="3004897130" sldId="1848"/>
        </pc:sldMkLst>
      </pc:sldChg>
      <pc:sldChg chg="del">
        <pc:chgData name="Thomas Rayner" userId="2a90c881cfb7e9fb" providerId="LiveId" clId="{525D5F27-0D3E-4DF9-8D0C-2AF9E6BBBA58}" dt="2019-01-12T20:13:42.103" v="134" actId="2696"/>
        <pc:sldMkLst>
          <pc:docMk/>
          <pc:sldMk cId="60177274" sldId="1849"/>
        </pc:sldMkLst>
      </pc:sldChg>
      <pc:sldChg chg="modSp add modAnim">
        <pc:chgData name="Thomas Rayner" userId="2a90c881cfb7e9fb" providerId="LiveId" clId="{525D5F27-0D3E-4DF9-8D0C-2AF9E6BBBA58}" dt="2019-01-13T20:30:19.970" v="2047"/>
        <pc:sldMkLst>
          <pc:docMk/>
          <pc:sldMk cId="1106587157" sldId="1849"/>
        </pc:sldMkLst>
        <pc:spChg chg="mod">
          <ac:chgData name="Thomas Rayner" userId="2a90c881cfb7e9fb" providerId="LiveId" clId="{525D5F27-0D3E-4DF9-8D0C-2AF9E6BBBA58}" dt="2019-01-13T20:25:04.621" v="1794" actId="20577"/>
          <ac:spMkLst>
            <pc:docMk/>
            <pc:sldMk cId="1106587157" sldId="1849"/>
            <ac:spMk id="2" creationId="{A88B268F-E70F-43C9-B5F2-4D7F3642F428}"/>
          </ac:spMkLst>
        </pc:spChg>
        <pc:spChg chg="mod">
          <ac:chgData name="Thomas Rayner" userId="2a90c881cfb7e9fb" providerId="LiveId" clId="{525D5F27-0D3E-4DF9-8D0C-2AF9E6BBBA58}" dt="2019-01-13T20:29:47.751" v="2040" actId="2711"/>
          <ac:spMkLst>
            <pc:docMk/>
            <pc:sldMk cId="1106587157" sldId="1849"/>
            <ac:spMk id="3" creationId="{EC379A03-B576-4C57-8C08-52AF4A7EC09F}"/>
          </ac:spMkLst>
        </pc:spChg>
      </pc:sldChg>
      <pc:sldChg chg="add del">
        <pc:chgData name="Thomas Rayner" userId="2a90c881cfb7e9fb" providerId="LiveId" clId="{525D5F27-0D3E-4DF9-8D0C-2AF9E6BBBA58}" dt="2019-01-13T20:15:17.365" v="1626" actId="2696"/>
        <pc:sldMkLst>
          <pc:docMk/>
          <pc:sldMk cId="1782249011" sldId="1849"/>
        </pc:sldMkLst>
      </pc:sldChg>
      <pc:sldChg chg="addSp modSp add">
        <pc:chgData name="Thomas Rayner" userId="2a90c881cfb7e9fb" providerId="LiveId" clId="{525D5F27-0D3E-4DF9-8D0C-2AF9E6BBBA58}" dt="2019-01-13T21:03:03.281" v="2388" actId="1076"/>
        <pc:sldMkLst>
          <pc:docMk/>
          <pc:sldMk cId="1119692894" sldId="1850"/>
        </pc:sldMkLst>
        <pc:spChg chg="mod">
          <ac:chgData name="Thomas Rayner" userId="2a90c881cfb7e9fb" providerId="LiveId" clId="{525D5F27-0D3E-4DF9-8D0C-2AF9E6BBBA58}" dt="2019-01-13T20:16:25.729" v="1650" actId="20577"/>
          <ac:spMkLst>
            <pc:docMk/>
            <pc:sldMk cId="1119692894" sldId="1850"/>
            <ac:spMk id="2" creationId="{B09C4DE1-7153-4D47-8970-382662E4D5D8}"/>
          </ac:spMkLst>
        </pc:spChg>
        <pc:spChg chg="mod">
          <ac:chgData name="Thomas Rayner" userId="2a90c881cfb7e9fb" providerId="LiveId" clId="{525D5F27-0D3E-4DF9-8D0C-2AF9E6BBBA58}" dt="2019-01-13T21:02:08.333" v="2380" actId="6549"/>
          <ac:spMkLst>
            <pc:docMk/>
            <pc:sldMk cId="1119692894" sldId="1850"/>
            <ac:spMk id="3" creationId="{8822B176-0B19-49D8-B1D9-B9B58B885645}"/>
          </ac:spMkLst>
        </pc:spChg>
        <pc:spChg chg="add mod">
          <ac:chgData name="Thomas Rayner" userId="2a90c881cfb7e9fb" providerId="LiveId" clId="{525D5F27-0D3E-4DF9-8D0C-2AF9E6BBBA58}" dt="2019-01-13T21:01:40.822" v="2329" actId="1076"/>
          <ac:spMkLst>
            <pc:docMk/>
            <pc:sldMk cId="1119692894" sldId="1850"/>
            <ac:spMk id="6" creationId="{4FD10A56-0CEA-4A31-90A9-7779708054C6}"/>
          </ac:spMkLst>
        </pc:spChg>
        <pc:spChg chg="add mod">
          <ac:chgData name="Thomas Rayner" userId="2a90c881cfb7e9fb" providerId="LiveId" clId="{525D5F27-0D3E-4DF9-8D0C-2AF9E6BBBA58}" dt="2019-01-13T21:02:39.329" v="2383" actId="1076"/>
          <ac:spMkLst>
            <pc:docMk/>
            <pc:sldMk cId="1119692894" sldId="1850"/>
            <ac:spMk id="9" creationId="{D7B86644-9F95-4587-A1A8-6A0AE67FE056}"/>
          </ac:spMkLst>
        </pc:spChg>
        <pc:picChg chg="add mod">
          <ac:chgData name="Thomas Rayner" userId="2a90c881cfb7e9fb" providerId="LiveId" clId="{525D5F27-0D3E-4DF9-8D0C-2AF9E6BBBA58}" dt="2019-01-13T21:02:54.145" v="2387" actId="1076"/>
          <ac:picMkLst>
            <pc:docMk/>
            <pc:sldMk cId="1119692894" sldId="1850"/>
            <ac:picMk id="5" creationId="{EABDA7A9-CE4C-4F97-93AE-5839D499FF3A}"/>
          </ac:picMkLst>
        </pc:picChg>
        <pc:picChg chg="add mod">
          <ac:chgData name="Thomas Rayner" userId="2a90c881cfb7e9fb" providerId="LiveId" clId="{525D5F27-0D3E-4DF9-8D0C-2AF9E6BBBA58}" dt="2019-01-13T21:03:03.281" v="2388" actId="1076"/>
          <ac:picMkLst>
            <pc:docMk/>
            <pc:sldMk cId="1119692894" sldId="1850"/>
            <ac:picMk id="8" creationId="{9AA07A8A-8DFC-4F82-8BEA-489344D9A6CE}"/>
          </ac:picMkLst>
        </pc:picChg>
      </pc:sldChg>
      <pc:sldChg chg="addSp modSp add setBg">
        <pc:chgData name="Thomas Rayner" userId="2a90c881cfb7e9fb" providerId="LiveId" clId="{525D5F27-0D3E-4DF9-8D0C-2AF9E6BBBA58}" dt="2019-01-13T20:54:03.914" v="2129"/>
        <pc:sldMkLst>
          <pc:docMk/>
          <pc:sldMk cId="2285870314" sldId="1851"/>
        </pc:sldMkLst>
        <pc:spChg chg="add mod">
          <ac:chgData name="Thomas Rayner" userId="2a90c881cfb7e9fb" providerId="LiveId" clId="{525D5F27-0D3E-4DF9-8D0C-2AF9E6BBBA58}" dt="2019-01-13T20:53:40.941" v="2126" actId="14100"/>
          <ac:spMkLst>
            <pc:docMk/>
            <pc:sldMk cId="2285870314" sldId="1851"/>
            <ac:spMk id="2" creationId="{1812D2C1-25AB-4846-912A-7CD1896D3661}"/>
          </ac:spMkLst>
        </pc:spChg>
      </pc:sldChg>
      <pc:sldChg chg="modSp add setBg">
        <pc:chgData name="Thomas Rayner" userId="2a90c881cfb7e9fb" providerId="LiveId" clId="{525D5F27-0D3E-4DF9-8D0C-2AF9E6BBBA58}" dt="2019-01-14T03:27:26.269" v="2562" actId="20577"/>
        <pc:sldMkLst>
          <pc:docMk/>
          <pc:sldMk cId="3257377409" sldId="1852"/>
        </pc:sldMkLst>
        <pc:spChg chg="mod">
          <ac:chgData name="Thomas Rayner" userId="2a90c881cfb7e9fb" providerId="LiveId" clId="{525D5F27-0D3E-4DF9-8D0C-2AF9E6BBBA58}" dt="2019-01-13T20:55:05.269" v="2172" actId="20577"/>
          <ac:spMkLst>
            <pc:docMk/>
            <pc:sldMk cId="3257377409" sldId="1852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26.269" v="2562" actId="20577"/>
          <ac:spMkLst>
            <pc:docMk/>
            <pc:sldMk cId="3257377409" sldId="1852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3T20:54:11.808" v="2130"/>
        <pc:sldMkLst>
          <pc:docMk/>
          <pc:sldMk cId="1620120234" sldId="1853"/>
        </pc:sldMkLst>
      </pc:sldChg>
      <pc:sldChg chg="modSp add setBg">
        <pc:chgData name="Thomas Rayner" userId="2a90c881cfb7e9fb" providerId="LiveId" clId="{525D5F27-0D3E-4DF9-8D0C-2AF9E6BBBA58}" dt="2019-01-14T03:27:02.242" v="2540" actId="20577"/>
        <pc:sldMkLst>
          <pc:docMk/>
          <pc:sldMk cId="1451723793" sldId="1854"/>
        </pc:sldMkLst>
        <pc:spChg chg="mod">
          <ac:chgData name="Thomas Rayner" userId="2a90c881cfb7e9fb" providerId="LiveId" clId="{525D5F27-0D3E-4DF9-8D0C-2AF9E6BBBA58}" dt="2019-01-13T20:55:15.465" v="2189" actId="20577"/>
          <ac:spMkLst>
            <pc:docMk/>
            <pc:sldMk cId="1451723793" sldId="1854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02.242" v="2540" actId="20577"/>
          <ac:spMkLst>
            <pc:docMk/>
            <pc:sldMk cId="1451723793" sldId="1854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3T20:54:21.670" v="2131"/>
        <pc:sldMkLst>
          <pc:docMk/>
          <pc:sldMk cId="3107293419" sldId="1855"/>
        </pc:sldMkLst>
      </pc:sldChg>
      <pc:sldChg chg="modSp add modAnim">
        <pc:chgData name="Thomas Rayner" userId="2a90c881cfb7e9fb" providerId="LiveId" clId="{525D5F27-0D3E-4DF9-8D0C-2AF9E6BBBA58}" dt="2019-01-13T20:57:20.389" v="2276"/>
        <pc:sldMkLst>
          <pc:docMk/>
          <pc:sldMk cId="3767808464" sldId="1856"/>
        </pc:sldMkLst>
        <pc:spChg chg="mod">
          <ac:chgData name="Thomas Rayner" userId="2a90c881cfb7e9fb" providerId="LiveId" clId="{525D5F27-0D3E-4DF9-8D0C-2AF9E6BBBA58}" dt="2019-01-13T20:57:06.047" v="2274" actId="1076"/>
          <ac:spMkLst>
            <pc:docMk/>
            <pc:sldMk cId="3767808464" sldId="1856"/>
            <ac:spMk id="2" creationId="{D5383921-B490-42ED-8993-B377676F67AF}"/>
          </ac:spMkLst>
        </pc:spChg>
        <pc:spChg chg="mod">
          <ac:chgData name="Thomas Rayner" userId="2a90c881cfb7e9fb" providerId="LiveId" clId="{525D5F27-0D3E-4DF9-8D0C-2AF9E6BBBA58}" dt="2019-01-13T20:57:09.918" v="2275" actId="1076"/>
          <ac:spMkLst>
            <pc:docMk/>
            <pc:sldMk cId="3767808464" sldId="1856"/>
            <ac:spMk id="3" creationId="{3C028313-D171-4038-AC82-6B529705BD8B}"/>
          </ac:spMkLst>
        </pc:spChg>
      </pc:sldChg>
      <pc:sldChg chg="add">
        <pc:chgData name="Thomas Rayner" userId="2a90c881cfb7e9fb" providerId="LiveId" clId="{525D5F27-0D3E-4DF9-8D0C-2AF9E6BBBA58}" dt="2019-01-13T20:57:37.554" v="2277"/>
        <pc:sldMkLst>
          <pc:docMk/>
          <pc:sldMk cId="1691844207" sldId="1857"/>
        </pc:sldMkLst>
      </pc:sldChg>
      <pc:sldChg chg="modSp add setBg">
        <pc:chgData name="Thomas Rayner" userId="2a90c881cfb7e9fb" providerId="LiveId" clId="{525D5F27-0D3E-4DF9-8D0C-2AF9E6BBBA58}" dt="2019-01-14T02:16:24.563" v="2511" actId="20577"/>
        <pc:sldMkLst>
          <pc:docMk/>
          <pc:sldMk cId="701556554" sldId="1858"/>
        </pc:sldMkLst>
        <pc:spChg chg="mod">
          <ac:chgData name="Thomas Rayner" userId="2a90c881cfb7e9fb" providerId="LiveId" clId="{525D5F27-0D3E-4DF9-8D0C-2AF9E6BBBA58}" dt="2019-01-14T02:09:30.089" v="2469" actId="14100"/>
          <ac:spMkLst>
            <pc:docMk/>
            <pc:sldMk cId="701556554" sldId="1858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2:16:24.563" v="2511" actId="20577"/>
          <ac:spMkLst>
            <pc:docMk/>
            <pc:sldMk cId="701556554" sldId="1858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4T02:11:51.750" v="2474"/>
        <pc:sldMkLst>
          <pc:docMk/>
          <pc:sldMk cId="3888884852" sldId="18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1/19/2019 11:43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1/19/2019 11:43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1/19/2019 11:43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113102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 or subtitle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CAE32C9-8349-4DBF-AB2D-ED74AA8FF7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3805325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FD67388-992A-422D-B9BD-D534A380C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4204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0AF0741-D5E8-4042-8EFD-2A7B4AE142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F54D417-2AE8-4734-8A4D-AD0910592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F818807-811A-4E0E-B5C5-C81612E9F3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D146491-123D-4A8D-B6B0-73D1C7283F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D342C00-98A5-40E6-B043-AD1E3B75C1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171780-3548-4E57-9473-1726CC2323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3" y="0"/>
            <a:ext cx="6865937" cy="686593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34CD56-3CFA-404C-91DD-0C03073A2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808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948BB8C-975E-453C-B0BC-29C4601C53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5E7029E-7ABE-4A7D-8BEF-8A6101557D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312F934-1C09-424A-AD7F-9575043CE0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xifier.blogspot.com/2012/04/rage-comics-fromrum-friday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en.wikipedia.org/wiki/File:Visual_Studio_Code_1.18_icon.svg" TargetMode="Externa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9.jpg"/><Relationship Id="rId4" Type="http://schemas.openxmlformats.org/officeDocument/2006/relationships/hyperlink" Target="https://en.wikipedia.org/wiki/.NET_Framewor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6796314" cy="1107996"/>
          </a:xfrm>
        </p:spPr>
        <p:txBody>
          <a:bodyPr/>
          <a:lstStyle/>
          <a:p>
            <a:r>
              <a:rPr lang="en-US" dirty="0"/>
              <a:t>Writing Compiled PowerShell Cmdlets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BB5804-D865-42D2-9F78-48288CE2BB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199" y="4113102"/>
            <a:ext cx="4948249" cy="1538883"/>
          </a:xfrm>
        </p:spPr>
        <p:txBody>
          <a:bodyPr/>
          <a:lstStyle/>
          <a:p>
            <a:r>
              <a:rPr lang="en-US" dirty="0"/>
              <a:t>Sr. Security Service Engineer</a:t>
            </a:r>
          </a:p>
          <a:p>
            <a:r>
              <a:rPr lang="en-US" strike="dblStrike" dirty="0"/>
              <a:t>Contoso Ltd.</a:t>
            </a:r>
            <a:r>
              <a:rPr lang="en-US" dirty="0"/>
              <a:t> Microsoft</a:t>
            </a:r>
          </a:p>
          <a:p>
            <a:endParaRPr lang="en-US" dirty="0"/>
          </a:p>
          <a:p>
            <a:r>
              <a:rPr lang="en-US" dirty="0"/>
              <a:t>PowerShell &amp; DevOps Global Summit 2019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6EB5-0CAA-4AC1-ADAD-9E889A0F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Thomas Rayner</a:t>
            </a:r>
          </a:p>
        </p:txBody>
      </p:sp>
    </p:spTree>
    <p:extLst>
      <p:ext uri="{BB962C8B-B14F-4D97-AF65-F5344CB8AC3E}">
        <p14:creationId xmlns:p14="http://schemas.microsoft.com/office/powerpoint/2010/main" val="27997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16201202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more interesting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Multithreading made less nightmarish</a:t>
            </a:r>
          </a:p>
        </p:txBody>
      </p:sp>
    </p:spTree>
    <p:extLst>
      <p:ext uri="{BB962C8B-B14F-4D97-AF65-F5344CB8AC3E}">
        <p14:creationId xmlns:p14="http://schemas.microsoft.com/office/powerpoint/2010/main" val="14517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072934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473184" cy="997196"/>
          </a:xfrm>
        </p:spPr>
        <p:txBody>
          <a:bodyPr/>
          <a:lstStyle/>
          <a:p>
            <a:r>
              <a:rPr lang="en-US" dirty="0"/>
              <a:t>Let’s add some stupid $#!* to PowerShell Core!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Thanks for signing up for Cat Facts!</a:t>
            </a:r>
          </a:p>
        </p:txBody>
      </p:sp>
    </p:spTree>
    <p:extLst>
      <p:ext uri="{BB962C8B-B14F-4D97-AF65-F5344CB8AC3E}">
        <p14:creationId xmlns:p14="http://schemas.microsoft.com/office/powerpoint/2010/main" val="7015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38888848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86" y="231154"/>
            <a:ext cx="4161981" cy="55399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27" y="1074878"/>
            <a:ext cx="5281373" cy="5783122"/>
          </a:xfrm>
        </p:spPr>
        <p:txBody>
          <a:bodyPr/>
          <a:lstStyle/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thomasrayner.ca</a:t>
            </a:r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github.com/</a:t>
            </a:r>
            <a:r>
              <a:rPr lang="en-US" sz="2400" dirty="0" err="1"/>
              <a:t>thomasrayner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buBlip>
                <a:blip r:embed="rId2"/>
              </a:buBlip>
            </a:pPr>
            <a:r>
              <a:rPr lang="en-US" sz="2400" dirty="0"/>
              <a:t>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    Join: </a:t>
            </a:r>
            <a:r>
              <a:rPr lang="en-US" sz="1800" dirty="0">
                <a:solidFill>
                  <a:schemeClr val="accent3"/>
                </a:solidFill>
              </a:rPr>
              <a:t>j.mp/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800" dirty="0">
                <a:solidFill>
                  <a:schemeClr val="accent4"/>
                </a:solidFill>
              </a:rPr>
              <a:t>j.mp/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accent4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pluralsight.com/authors/</a:t>
            </a:r>
            <a:r>
              <a:rPr lang="en-US" dirty="0" err="1">
                <a:solidFill>
                  <a:schemeClr val="tx1"/>
                </a:solidFill>
              </a:rPr>
              <a:t>thomas</a:t>
            </a:r>
            <a:r>
              <a:rPr lang="en-US" dirty="0">
                <a:solidFill>
                  <a:schemeClr val="tx1"/>
                </a:solidFill>
              </a:rPr>
              <a:t>-Rayner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</a:rPr>
              <a:t>Master PowerShell Tricks books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000" b="2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78084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8442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8" y="203429"/>
            <a:ext cx="4161981" cy="1107996"/>
          </a:xfrm>
        </p:spPr>
        <p:txBody>
          <a:bodyPr/>
          <a:lstStyle/>
          <a:p>
            <a:r>
              <a:rPr lang="en-US" dirty="0"/>
              <a:t>Obligatory Bio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719" y="1700162"/>
            <a:ext cx="4162425" cy="5066002"/>
          </a:xfrm>
        </p:spPr>
        <p:txBody>
          <a:bodyPr/>
          <a:lstStyle/>
          <a:p>
            <a:r>
              <a:rPr lang="en-US" dirty="0"/>
              <a:t>I work at Microsoft on a pretty cool team</a:t>
            </a:r>
          </a:p>
          <a:p>
            <a:endParaRPr lang="en-US" sz="1100" dirty="0"/>
          </a:p>
          <a:p>
            <a:r>
              <a:rPr lang="en-US" dirty="0"/>
              <a:t>I used to work at some other cool places doing cool things, used to be an MVP</a:t>
            </a:r>
          </a:p>
          <a:p>
            <a:endParaRPr lang="en-US" sz="1100" dirty="0"/>
          </a:p>
          <a:p>
            <a:r>
              <a:rPr lang="en-US" dirty="0"/>
              <a:t>You can find me all over the place</a:t>
            </a:r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@</a:t>
            </a:r>
            <a:r>
              <a:rPr lang="en-US" sz="1600" dirty="0" err="1"/>
              <a:t>MrThomasRayner</a:t>
            </a:r>
            <a:endParaRPr lang="en-US" sz="16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thomasrayner.ca</a:t>
            </a:r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github.com/</a:t>
            </a:r>
            <a:r>
              <a:rPr lang="en-US" sz="1600" dirty="0" err="1"/>
              <a:t>thomasrayner</a:t>
            </a:r>
            <a:endParaRPr lang="en-US" sz="1600" dirty="0"/>
          </a:p>
          <a:p>
            <a:pPr marL="514350" lvl="1" indent="-285750">
              <a:buBlip>
                <a:blip r:embed="rId2"/>
              </a:buBlip>
            </a:pPr>
            <a:r>
              <a:rPr lang="en-US" sz="1600" dirty="0"/>
              <a:t>PowerShell </a:t>
            </a:r>
            <a:r>
              <a:rPr lang="en-US" sz="1600" dirty="0">
                <a:solidFill>
                  <a:schemeClr val="accent3"/>
                </a:solidFill>
              </a:rPr>
              <a:t>Discord</a:t>
            </a:r>
            <a:r>
              <a:rPr lang="en-US" sz="1600" dirty="0"/>
              <a:t>/</a:t>
            </a:r>
            <a:r>
              <a:rPr lang="en-US" sz="1600" dirty="0">
                <a:solidFill>
                  <a:schemeClr val="accent4"/>
                </a:solidFill>
              </a:rPr>
              <a:t>Slack</a:t>
            </a:r>
            <a:r>
              <a:rPr lang="en-US" sz="1600" dirty="0"/>
              <a:t> 	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    Join: </a:t>
            </a:r>
            <a:r>
              <a:rPr lang="en-US" sz="1200" dirty="0">
                <a:solidFill>
                  <a:schemeClr val="accent3"/>
                </a:solidFill>
              </a:rPr>
              <a:t>j.mp/</a:t>
            </a:r>
            <a:r>
              <a:rPr lang="en-US" sz="1200" dirty="0" err="1">
                <a:solidFill>
                  <a:schemeClr val="accent3"/>
                </a:solidFill>
              </a:rPr>
              <a:t>psdiscord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or </a:t>
            </a:r>
            <a:r>
              <a:rPr lang="en-US" sz="1200" dirty="0">
                <a:solidFill>
                  <a:schemeClr val="accent4"/>
                </a:solidFill>
              </a:rPr>
              <a:t>j.mp/</a:t>
            </a:r>
            <a:r>
              <a:rPr lang="en-US" sz="1200" dirty="0" err="1">
                <a:solidFill>
                  <a:schemeClr val="accent4"/>
                </a:solidFill>
              </a:rPr>
              <a:t>psslack</a:t>
            </a:r>
            <a:endParaRPr lang="en-US" sz="1200" dirty="0">
              <a:solidFill>
                <a:schemeClr val="accent4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pluralsight.com/authors/</a:t>
            </a:r>
            <a:r>
              <a:rPr lang="en-US" sz="1600" dirty="0" err="1">
                <a:solidFill>
                  <a:schemeClr val="tx1"/>
                </a:solidFill>
              </a:rPr>
              <a:t>thomas-rayner</a:t>
            </a:r>
            <a:endParaRPr lang="en-US" sz="1600" dirty="0">
              <a:solidFill>
                <a:schemeClr val="tx1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Master PowerShell Tricks books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000" b="2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111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F9A-00C7-4503-B74B-CF10A415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 the right room?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B410-8FD4-44BF-9DDF-57C749E64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332398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What this is</a:t>
            </a:r>
          </a:p>
          <a:p>
            <a:r>
              <a:rPr lang="en-US" dirty="0"/>
              <a:t>Introduction to PowerShell cmdlets in C#</a:t>
            </a:r>
          </a:p>
          <a:p>
            <a:r>
              <a:rPr lang="en-US" dirty="0"/>
              <a:t>Some relatable, simple examples</a:t>
            </a:r>
          </a:p>
          <a:p>
            <a:r>
              <a:rPr lang="en-US" dirty="0"/>
              <a:t>In .NET Core</a:t>
            </a:r>
          </a:p>
          <a:p>
            <a:r>
              <a:rPr lang="en-US" dirty="0"/>
              <a:t>A whole truckload of fun!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9FB4-EADA-425A-837D-A10381AD10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390876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What this is not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practices</a:t>
            </a:r>
          </a:p>
          <a:p>
            <a:r>
              <a:rPr lang="en-US" dirty="0"/>
              <a:t>Introduction to C#</a:t>
            </a:r>
          </a:p>
          <a:p>
            <a:r>
              <a:rPr lang="en-US" dirty="0"/>
              <a:t>Comparison of C# and PowerShell</a:t>
            </a:r>
          </a:p>
          <a:p>
            <a:r>
              <a:rPr lang="en-US" dirty="0"/>
              <a:t>Perfect demos</a:t>
            </a:r>
          </a:p>
        </p:txBody>
      </p:sp>
    </p:spTree>
    <p:extLst>
      <p:ext uri="{BB962C8B-B14F-4D97-AF65-F5344CB8AC3E}">
        <p14:creationId xmlns:p14="http://schemas.microsoft.com/office/powerpoint/2010/main" val="519443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DC6-8F22-41FB-BAAC-F87AFC83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160" y="389036"/>
            <a:ext cx="4161981" cy="553998"/>
          </a:xfrm>
        </p:spPr>
        <p:txBody>
          <a:bodyPr/>
          <a:lstStyle/>
          <a:p>
            <a:r>
              <a:rPr lang="en-US" dirty="0"/>
              <a:t>First,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DF1E-D853-441A-8928-381F6E085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5160" y="1312036"/>
            <a:ext cx="4162425" cy="5700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Prevent “power users” from editing scripts/modules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You could probably do this differently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things work better in C# than in PowerShell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Linq</a:t>
            </a:r>
            <a:endParaRPr lang="en-US" sz="18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Async APIs, APIs that require generics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Multithreading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C# code written by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Contributing to other projects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6C04FD-8F50-4BC5-9DC1-DF26DBAF30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00" r="2000"/>
          <a:stretch>
            <a:fillRect/>
          </a:stretch>
        </p:blipFill>
        <p:spPr>
          <a:xfrm>
            <a:off x="5498" y="0"/>
            <a:ext cx="6858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01AC6-8E7E-4048-9298-A093B7BF9BBF}"/>
              </a:ext>
            </a:extLst>
          </p:cNvPr>
          <p:cNvSpPr txBox="1"/>
          <p:nvPr/>
        </p:nvSpPr>
        <p:spPr>
          <a:xfrm>
            <a:off x="5334000" y="6858000"/>
            <a:ext cx="6858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3" tooltip="http://toxifier.blogspot.com/2012/04/rage-comics-fromrum-friday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8693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4DE1-7153-4D47-8970-382662E4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B176-0B19-49D8-B1D9-B9B58B885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0559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You’ve </a:t>
            </a:r>
            <a:r>
              <a:rPr lang="en-US" dirty="0" err="1"/>
              <a:t>gotta</a:t>
            </a:r>
            <a:r>
              <a:rPr lang="en-US" dirty="0"/>
              <a:t> be using it by now, right?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C# extension helps here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Core 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10A56-0CEA-4A31-90A9-7779708054C6}"/>
              </a:ext>
            </a:extLst>
          </p:cNvPr>
          <p:cNvSpPr txBox="1"/>
          <p:nvPr/>
        </p:nvSpPr>
        <p:spPr>
          <a:xfrm>
            <a:off x="6525790" y="6953387"/>
            <a:ext cx="4952957" cy="14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2" tooltip="https://en.wikipedia.org/wiki/File:Visual_Studio_Code_1.18_icon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86644-9F95-4587-A1A8-6A0AE67FE056}"/>
              </a:ext>
            </a:extLst>
          </p:cNvPr>
          <p:cNvSpPr txBox="1"/>
          <p:nvPr/>
        </p:nvSpPr>
        <p:spPr>
          <a:xfrm>
            <a:off x="5036016" y="6953387"/>
            <a:ext cx="100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4" tooltip="https://en.wikipedia.org/wiki/.NET_Framework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3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85E2C-DA0F-46F4-81F7-29D8AF4C2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249" y="734199"/>
            <a:ext cx="6096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928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268F-E70F-43C9-B5F2-4D7F364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9A03-B576-4C57-8C08-52AF4A7EC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5084469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Create a new class library</a:t>
            </a:r>
          </a:p>
          <a:p>
            <a:r>
              <a:rPr lang="en-US" dirty="0"/>
              <a:t>dotnet new </a:t>
            </a:r>
            <a:r>
              <a:rPr lang="en-US" dirty="0" err="1"/>
              <a:t>classlib</a:t>
            </a:r>
            <a:r>
              <a:rPr lang="en-US" dirty="0"/>
              <a:t> --name </a:t>
            </a:r>
            <a:r>
              <a:rPr lang="en-US" dirty="0" err="1"/>
              <a:t>ThomasWritesPerfectCode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ThomasWritesPerfectCode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4"/>
                </a:solidFill>
                <a:latin typeface="+mn-lt"/>
              </a:rPr>
              <a:t>Global.json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 specifies the .NET Core SDK version</a:t>
            </a:r>
          </a:p>
          <a:p>
            <a:r>
              <a:rPr lang="en-US" dirty="0"/>
              <a:t>dotnet new </a:t>
            </a:r>
            <a:r>
              <a:rPr lang="en-US" dirty="0" err="1"/>
              <a:t>globaljson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Rub some PowerShell on it</a:t>
            </a:r>
          </a:p>
          <a:p>
            <a:r>
              <a:rPr lang="en-US" dirty="0"/>
              <a:t>dotnet add package </a:t>
            </a:r>
            <a:r>
              <a:rPr lang="en-US" dirty="0" err="1"/>
              <a:t>PowerShellStandard.Library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87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Starting with the basics</a:t>
            </a:r>
          </a:p>
        </p:txBody>
      </p:sp>
    </p:spTree>
    <p:extLst>
      <p:ext uri="{BB962C8B-B14F-4D97-AF65-F5344CB8AC3E}">
        <p14:creationId xmlns:p14="http://schemas.microsoft.com/office/powerpoint/2010/main" val="29646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22858703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more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other people’s (</a:t>
            </a:r>
            <a:r>
              <a:rPr lang="en-US"/>
              <a:t>always fantastic)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CDG Security FY19">
      <a:dk1>
        <a:sysClr val="windowText" lastClr="000000"/>
      </a:dk1>
      <a:lt1>
        <a:sysClr val="window" lastClr="FFFFFF"/>
      </a:lt1>
      <a:dk2>
        <a:srgbClr val="505050"/>
      </a:dk2>
      <a:lt2>
        <a:srgbClr val="DDDDDD"/>
      </a:lt2>
      <a:accent1>
        <a:srgbClr val="C446B4"/>
      </a:accent1>
      <a:accent2>
        <a:srgbClr val="00B294"/>
      </a:accent2>
      <a:accent3>
        <a:srgbClr val="5C2D91"/>
      </a:accent3>
      <a:accent4>
        <a:srgbClr val="00BCF2"/>
      </a:accent4>
      <a:accent5>
        <a:srgbClr val="737373"/>
      </a:accent5>
      <a:accent6>
        <a:srgbClr val="939393"/>
      </a:accent6>
      <a:hlink>
        <a:srgbClr val="09538F"/>
      </a:hlink>
      <a:folHlink>
        <a:srgbClr val="4599DD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G Security Template.potx" id="{314EC5C8-20DA-4FDE-A3D3-3AE40D3BC695}" vid="{B7857E4D-35C7-47D3-A7BD-069DFBE3906F}"/>
    </a:ext>
  </a:extLst>
</a:theme>
</file>

<file path=ppt/theme/theme2.xml><?xml version="1.0" encoding="utf-8"?>
<a:theme xmlns:a="http://schemas.openxmlformats.org/drawingml/2006/main" name="SOFT BLACK TEMPLATE">
  <a:themeElements>
    <a:clrScheme name="CDG Custom FY19">
      <a:dk1>
        <a:sysClr val="windowText" lastClr="000000"/>
      </a:dk1>
      <a:lt1>
        <a:sysClr val="window" lastClr="FFFFFF"/>
      </a:lt1>
      <a:dk2>
        <a:srgbClr val="505050"/>
      </a:dk2>
      <a:lt2>
        <a:srgbClr val="DDDDDD"/>
      </a:lt2>
      <a:accent1>
        <a:srgbClr val="5C2D91"/>
      </a:accent1>
      <a:accent2>
        <a:srgbClr val="C446B4"/>
      </a:accent2>
      <a:accent3>
        <a:srgbClr val="00B294"/>
      </a:accent3>
      <a:accent4>
        <a:srgbClr val="00BCF2"/>
      </a:accent4>
      <a:accent5>
        <a:srgbClr val="737373"/>
      </a:accent5>
      <a:accent6>
        <a:srgbClr val="939393"/>
      </a:accent6>
      <a:hlink>
        <a:srgbClr val="09538F"/>
      </a:hlink>
      <a:folHlink>
        <a:srgbClr val="4599DD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G Security Template.potx" id="{314EC5C8-20DA-4FDE-A3D3-3AE40D3BC695}" vid="{44C51071-E344-4E08-8E71-4127D4374E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taData xmlns="a666da93-78c4-4b7e-aa17-0268193e6a1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97F1ED9A47B84F968EF402E416FF28" ma:contentTypeVersion="6" ma:contentTypeDescription="Create a new document." ma:contentTypeScope="" ma:versionID="e65b79266b59bc4ab83f37f5bac51165">
  <xsd:schema xmlns:xsd="http://www.w3.org/2001/XMLSchema" xmlns:xs="http://www.w3.org/2001/XMLSchema" xmlns:p="http://schemas.microsoft.com/office/2006/metadata/properties" xmlns:ns2="a666da93-78c4-4b7e-aa17-0268193e6a1c" targetNamespace="http://schemas.microsoft.com/office/2006/metadata/properties" ma:root="true" ma:fieldsID="c0dd0c9a4d36a86acf147953c99fc7c5" ns2:_="">
    <xsd:import namespace="a666da93-78c4-4b7e-aa17-0268193e6a1c"/>
    <xsd:element name="properties">
      <xsd:complexType>
        <xsd:sequence>
          <xsd:element name="documentManagement">
            <xsd:complexType>
              <xsd:all>
                <xsd:element ref="ns2:MetaData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6da93-78c4-4b7e-aa17-0268193e6a1c" elementFormDefault="qualified">
    <xsd:import namespace="http://schemas.microsoft.com/office/2006/documentManagement/types"/>
    <xsd:import namespace="http://schemas.microsoft.com/office/infopath/2007/PartnerControls"/>
    <xsd:element name="MetaData" ma:index="8" nillable="true" ma:displayName="MetaData" ma:internalName="MetaData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a666da93-78c4-4b7e-aa17-0268193e6a1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9B2517C-D5CC-4C22-9F3E-D27AA568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6da93-78c4-4b7e-aa17-0268193e6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CDG Security Template</Template>
  <TotalTime>1991</TotalTime>
  <Words>424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Writing Compiled PowerShell Cmdlets</vt:lpstr>
      <vt:lpstr>Obligatory Bio Slide</vt:lpstr>
      <vt:lpstr>Are you in the right room?</vt:lpstr>
      <vt:lpstr>First, why?</vt:lpstr>
      <vt:lpstr>Before you get started</vt:lpstr>
      <vt:lpstr>Start your project</vt:lpstr>
      <vt:lpstr>Let’s do some stuff!</vt:lpstr>
      <vt:lpstr>Just in case something goes tragically wrong, a video of me writing code</vt:lpstr>
      <vt:lpstr>Let’s do some more stuff!</vt:lpstr>
      <vt:lpstr>Just in case something goes tragically wrong, a video of me writing code</vt:lpstr>
      <vt:lpstr>Let’s do some more interesting stuff!</vt:lpstr>
      <vt:lpstr>Just in case something goes tragically wrong, a video of me writing code</vt:lpstr>
      <vt:lpstr>Let’s add some stupid $#!* to PowerShell Core!</vt:lpstr>
      <vt:lpstr>Just in case something goes tragically wrong, a video of me writing code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Wolf</dc:creator>
  <cp:lastModifiedBy>Thomas Rayner</cp:lastModifiedBy>
  <cp:revision>5</cp:revision>
  <dcterms:created xsi:type="dcterms:W3CDTF">2019-01-11T23:17:50Z</dcterms:created>
  <dcterms:modified xsi:type="dcterms:W3CDTF">2019-01-20T07:44:35Z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lawolf@microsoft.com</vt:lpwstr>
  </property>
  <property fmtid="{D5CDD505-2E9C-101B-9397-08002B2CF9AE}" pid="5" name="MSIP_Label_f42aa342-8706-4288-bd11-ebb85995028c_SetDate">
    <vt:lpwstr>2018-11-19T16:26:13.1264137Z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xd_Signature">
    <vt:bool>false</vt:bool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xd_ProgID">
    <vt:lpwstr/>
  </property>
  <property fmtid="{D5CDD505-2E9C-101B-9397-08002B2CF9AE}" pid="13" name="ContentTypeId">
    <vt:lpwstr>0x010100E397F1ED9A47B84F968EF402E416FF28</vt:lpwstr>
  </property>
  <property fmtid="{D5CDD505-2E9C-101B-9397-08002B2CF9AE}" pid="14" name="Product">
    <vt:lpwstr/>
  </property>
  <property fmtid="{D5CDD505-2E9C-101B-9397-08002B2CF9AE}" pid="15" name="Event Location">
    <vt:lpwstr/>
  </property>
  <property fmtid="{D5CDD505-2E9C-101B-9397-08002B2CF9AE}" pid="16" name="Event1">
    <vt:lpwstr>622;#Unassigned|2c8af875-f38a-40b8-a0a9-056aed3fc8c0</vt:lpwstr>
  </property>
  <property fmtid="{D5CDD505-2E9C-101B-9397-08002B2CF9AE}" pid="17" name="Audience">
    <vt:lpwstr/>
  </property>
  <property fmtid="{D5CDD505-2E9C-101B-9397-08002B2CF9AE}" pid="18" name="ComplianceAssetId">
    <vt:lpwstr/>
  </property>
  <property fmtid="{D5CDD505-2E9C-101B-9397-08002B2CF9AE}" pid="19" name="TemplateUrl">
    <vt:lpwstr/>
  </property>
  <property fmtid="{D5CDD505-2E9C-101B-9397-08002B2CF9AE}" pid="20" name="Campaign">
    <vt:lpwstr/>
  </property>
  <property fmtid="{D5CDD505-2E9C-101B-9397-08002B2CF9AE}" pid="21" name="Event Venue">
    <vt:lpwstr/>
  </property>
  <property fmtid="{D5CDD505-2E9C-101B-9397-08002B2CF9AE}" pid="22" name="Track">
    <vt:lpwstr/>
  </property>
  <property fmtid="{D5CDD505-2E9C-101B-9397-08002B2CF9AE}" pid="23" name="IsMyDocuments">
    <vt:bool>true</vt:bool>
  </property>
</Properties>
</file>