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7" r:id="rId2"/>
    <p:sldId id="264" r:id="rId3"/>
    <p:sldId id="267" r:id="rId4"/>
    <p:sldId id="268" r:id="rId5"/>
    <p:sldId id="271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8"/>
            <p14:sldId id="271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FB6C-1B93-4C42-A447-C897752D96E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71E8-CEC3-43D6-A9CA-EF8A649F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71E8-CEC3-43D6-A9CA-EF8A649FD1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Crash Course in Writing Your Own PSScriptAnalyzer Rules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49552"/>
            <a:ext cx="9144000" cy="508247"/>
          </a:xfrm>
        </p:spPr>
        <p:txBody>
          <a:bodyPr/>
          <a:lstStyle/>
          <a:p>
            <a:r>
              <a:rPr lang="en-US" dirty="0"/>
              <a:t>Thomas Rayner	@</a:t>
            </a:r>
            <a:r>
              <a:rPr lang="en-US" dirty="0" err="1"/>
              <a:t>MrThomasRayner</a:t>
            </a:r>
            <a:r>
              <a:rPr lang="en-US" dirty="0"/>
              <a:t>	workingsysadmin.com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PSScriptAnalyzer?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install it and see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6200" dirty="0"/>
              <a:t>PSScriptAnalyzer provides script analysis and checks for potential code defects in the scripts by applying a group of built-in or customized rules on the scripts being analyzed.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Cool, but what’s that mean?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EF444-9811-4D4E-8915-3D76BE360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04"/>
          <a:stretch/>
        </p:blipFill>
        <p:spPr>
          <a:xfrm>
            <a:off x="149334" y="2231737"/>
            <a:ext cx="11856852" cy="10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D25-722F-46CB-9422-7AA684A5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F72-B7AE-4B73-86D3-FEF42E86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18" y="2131273"/>
            <a:ext cx="4781365" cy="2595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Rules are pretty well reasoned</a:t>
            </a:r>
          </a:p>
          <a:p>
            <a:pPr marL="0" indent="0">
              <a:buNone/>
            </a:pPr>
            <a:r>
              <a:rPr lang="en-US" dirty="0"/>
              <a:t>Readability</a:t>
            </a:r>
          </a:p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Conformity</a:t>
            </a:r>
          </a:p>
          <a:p>
            <a:pPr marL="0" indent="0">
              <a:buNone/>
            </a:pPr>
            <a:r>
              <a:rPr lang="en-US" dirty="0"/>
              <a:t>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D25-722F-46CB-9422-7AA684A5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F72-B7AE-4B73-86D3-FEF42E86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3524435"/>
            <a:ext cx="11656381" cy="2991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$</a:t>
            </a:r>
            <a:r>
              <a:rPr lang="en-US" sz="4800" dirty="0" err="1"/>
              <a:t>SomeDefaultRules</a:t>
            </a:r>
            <a:r>
              <a:rPr lang="en-US" sz="4800" dirty="0"/>
              <a:t> –</a:t>
            </a:r>
            <a:r>
              <a:rPr lang="en-US" sz="4800" dirty="0" err="1"/>
              <a:t>eq</a:t>
            </a:r>
            <a:r>
              <a:rPr lang="en-US" sz="4800" dirty="0"/>
              <a:t>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$</a:t>
            </a:r>
            <a:r>
              <a:rPr lang="en-US" sz="4800" dirty="0" err="1"/>
              <a:t>DefaultRules</a:t>
            </a:r>
            <a:r>
              <a:rPr lang="en-US" sz="4800" dirty="0"/>
              <a:t> –Contains $</a:t>
            </a:r>
            <a:r>
              <a:rPr lang="en-US" sz="4800" dirty="0" err="1"/>
              <a:t>AllUseCases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# returns False</a:t>
            </a:r>
          </a:p>
          <a:p>
            <a:endParaRPr lang="en-US" dirty="0"/>
          </a:p>
        </p:txBody>
      </p:sp>
      <p:pic>
        <p:nvPicPr>
          <p:cNvPr id="1028" name="Picture 4" descr="Image result for crying emoji">
            <a:extLst>
              <a:ext uri="{FF2B5EF4-FFF2-40B4-BE49-F238E27FC236}">
                <a16:creationId xmlns:a16="http://schemas.microsoft.com/office/drawing/2014/main" id="{349D843C-05A7-49A4-A9D9-3506CE6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08" y="3015476"/>
            <a:ext cx="1469315" cy="14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B289F9-43BE-4E84-9287-101A794FB329}"/>
              </a:ext>
            </a:extLst>
          </p:cNvPr>
          <p:cNvSpPr/>
          <p:nvPr/>
        </p:nvSpPr>
        <p:spPr>
          <a:xfrm>
            <a:off x="319596" y="2610035"/>
            <a:ext cx="8123068" cy="2077375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25BD-51CD-4096-AB48-81319F60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66E0-8300-4D13-8134-89C7F76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What is AST?</a:t>
            </a:r>
          </a:p>
          <a:p>
            <a:pPr marL="0" indent="0">
              <a:buNone/>
            </a:pPr>
            <a:r>
              <a:rPr lang="en-US" dirty="0"/>
              <a:t>A: Abstract Syntax Tree. A tree representation of the structure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Come again?</a:t>
            </a:r>
          </a:p>
          <a:p>
            <a:pPr marL="0" indent="0">
              <a:buNone/>
            </a:pPr>
            <a:r>
              <a:rPr lang="en-US" dirty="0"/>
              <a:t>A: Breaks down PowerShell code into structured components for us to work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Wat?</a:t>
            </a:r>
          </a:p>
          <a:p>
            <a:pPr marL="0" indent="0">
              <a:buNone/>
            </a:pPr>
            <a:r>
              <a:rPr lang="en-US" dirty="0"/>
              <a:t>A: I’ll show you.</a:t>
            </a:r>
          </a:p>
        </p:txBody>
      </p:sp>
    </p:spTree>
    <p:extLst>
      <p:ext uri="{BB962C8B-B14F-4D97-AF65-F5344CB8AC3E}">
        <p14:creationId xmlns:p14="http://schemas.microsoft.com/office/powerpoint/2010/main" val="26889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06027" y="3789734"/>
            <a:ext cx="11194741" cy="2815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/>
              <a:t>Custom PSScriptAnalyzer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Scenario: Having more than one parameter with </a:t>
            </a:r>
            <a:r>
              <a:rPr lang="en-US" dirty="0" err="1"/>
              <a:t>ValueFromPipeline</a:t>
            </a:r>
            <a:r>
              <a:rPr lang="en-US" dirty="0"/>
              <a:t> is bad (when they’re in the same parameter set).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perfectly polished solution, but this is a crash course.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924C6855-2A9B-4EC9-9904-C048FFAF27EE}"/>
              </a:ext>
            </a:extLst>
          </p:cNvPr>
          <p:cNvSpPr txBox="1">
            <a:spLocks/>
          </p:cNvSpPr>
          <p:nvPr/>
        </p:nvSpPr>
        <p:spPr>
          <a:xfrm>
            <a:off x="938073" y="3158229"/>
            <a:ext cx="10096870" cy="508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Connect with me</a:t>
            </a:r>
          </a:p>
          <a:p>
            <a:pPr marL="0" indent="0">
              <a:buNone/>
            </a:pPr>
            <a:r>
              <a:rPr lang="en-US" dirty="0"/>
              <a:t>Thomas Rayner	@</a:t>
            </a:r>
            <a:r>
              <a:rPr lang="en-US" dirty="0" err="1"/>
              <a:t>MrThomasRayner</a:t>
            </a:r>
            <a:r>
              <a:rPr lang="en-US" dirty="0"/>
              <a:t>	workingsysadmin.com</a:t>
            </a:r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179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Crash Course in Writing Your Own PSScriptAnalyzer Rules</vt:lpstr>
      <vt:lpstr>What is PSScriptAnalyzer?</vt:lpstr>
      <vt:lpstr>Why, though?</vt:lpstr>
      <vt:lpstr>Why not?</vt:lpstr>
      <vt:lpstr>Prerequisite Knowledge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Thomas Rayner</cp:lastModifiedBy>
  <cp:revision>8</cp:revision>
  <dcterms:created xsi:type="dcterms:W3CDTF">2017-08-03T21:53:21Z</dcterms:created>
  <dcterms:modified xsi:type="dcterms:W3CDTF">2018-03-29T16:17:04Z</dcterms:modified>
</cp:coreProperties>
</file>