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ti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0" r:id="rId5"/>
  </p:sldMasterIdLst>
  <p:notesMasterIdLst>
    <p:notesMasterId r:id="rId19"/>
  </p:notesMasterIdLst>
  <p:handoutMasterIdLst>
    <p:handoutMasterId r:id="rId20"/>
  </p:handoutMasterIdLst>
  <p:sldIdLst>
    <p:sldId id="1082" r:id="rId6"/>
    <p:sldId id="1085" r:id="rId7"/>
    <p:sldId id="1086" r:id="rId8"/>
    <p:sldId id="1084" r:id="rId9"/>
    <p:sldId id="1090" r:id="rId10"/>
    <p:sldId id="1087" r:id="rId11"/>
    <p:sldId id="1089" r:id="rId12"/>
    <p:sldId id="1093" r:id="rId13"/>
    <p:sldId id="1094" r:id="rId14"/>
    <p:sldId id="1095" r:id="rId15"/>
    <p:sldId id="1096" r:id="rId16"/>
    <p:sldId id="1097" r:id="rId17"/>
    <p:sldId id="1083" r:id="rId18"/>
  </p:sldIdLst>
  <p:sldSz cx="12436475" cy="6994525"/>
  <p:notesSz cx="6858000" cy="9144000"/>
  <p:defaultTextStyle>
    <a:defPPr>
      <a:defRPr lang="en-US"/>
    </a:defPPr>
    <a:lvl1pPr algn="l" defTabSz="931863" rtl="0" fontAlgn="base">
      <a:spcBef>
        <a:spcPct val="0"/>
      </a:spcBef>
      <a:spcAft>
        <a:spcPct val="0"/>
      </a:spcAft>
      <a:defRPr kern="1200">
        <a:solidFill>
          <a:schemeClr val="tx1"/>
        </a:solidFill>
        <a:latin typeface="Segoe UI" pitchFamily="34" charset="0"/>
        <a:ea typeface="MS PGothic" pitchFamily="34" charset="-128"/>
        <a:cs typeface="+mn-cs"/>
      </a:defRPr>
    </a:lvl1pPr>
    <a:lvl2pPr marL="465138" indent="-7938" algn="l" defTabSz="931863" rtl="0" fontAlgn="base">
      <a:spcBef>
        <a:spcPct val="0"/>
      </a:spcBef>
      <a:spcAft>
        <a:spcPct val="0"/>
      </a:spcAft>
      <a:defRPr kern="1200">
        <a:solidFill>
          <a:schemeClr val="tx1"/>
        </a:solidFill>
        <a:latin typeface="Segoe UI" pitchFamily="34" charset="0"/>
        <a:ea typeface="MS PGothic" pitchFamily="34" charset="-128"/>
        <a:cs typeface="+mn-cs"/>
      </a:defRPr>
    </a:lvl2pPr>
    <a:lvl3pPr marL="931863" indent="-17463" algn="l" defTabSz="931863" rtl="0" fontAlgn="base">
      <a:spcBef>
        <a:spcPct val="0"/>
      </a:spcBef>
      <a:spcAft>
        <a:spcPct val="0"/>
      </a:spcAft>
      <a:defRPr kern="1200">
        <a:solidFill>
          <a:schemeClr val="tx1"/>
        </a:solidFill>
        <a:latin typeface="Segoe UI" pitchFamily="34" charset="0"/>
        <a:ea typeface="MS PGothic" pitchFamily="34" charset="-128"/>
        <a:cs typeface="+mn-cs"/>
      </a:defRPr>
    </a:lvl3pPr>
    <a:lvl4pPr marL="1398588" indent="-26988" algn="l" defTabSz="931863" rtl="0" fontAlgn="base">
      <a:spcBef>
        <a:spcPct val="0"/>
      </a:spcBef>
      <a:spcAft>
        <a:spcPct val="0"/>
      </a:spcAft>
      <a:defRPr kern="1200">
        <a:solidFill>
          <a:schemeClr val="tx1"/>
        </a:solidFill>
        <a:latin typeface="Segoe UI" pitchFamily="34" charset="0"/>
        <a:ea typeface="MS PGothic" pitchFamily="34" charset="-128"/>
        <a:cs typeface="+mn-cs"/>
      </a:defRPr>
    </a:lvl4pPr>
    <a:lvl5pPr marL="1865313" indent="-36513" algn="l" defTabSz="931863" rtl="0" fontAlgn="base">
      <a:spcBef>
        <a:spcPct val="0"/>
      </a:spcBef>
      <a:spcAft>
        <a:spcPct val="0"/>
      </a:spcAft>
      <a:defRPr kern="1200">
        <a:solidFill>
          <a:schemeClr val="tx1"/>
        </a:solidFill>
        <a:latin typeface="Segoe UI" pitchFamily="34" charset="0"/>
        <a:ea typeface="MS PGothic" pitchFamily="34" charset="-128"/>
        <a:cs typeface="+mn-cs"/>
      </a:defRPr>
    </a:lvl5pPr>
    <a:lvl6pPr marL="2286000" algn="l" defTabSz="914400" rtl="0" eaLnBrk="1" latinLnBrk="0" hangingPunct="1">
      <a:defRPr kern="1200">
        <a:solidFill>
          <a:schemeClr val="tx1"/>
        </a:solidFill>
        <a:latin typeface="Segoe UI" pitchFamily="34" charset="0"/>
        <a:ea typeface="MS PGothic" pitchFamily="34" charset="-128"/>
        <a:cs typeface="+mn-cs"/>
      </a:defRPr>
    </a:lvl6pPr>
    <a:lvl7pPr marL="2743200" algn="l" defTabSz="914400" rtl="0" eaLnBrk="1" latinLnBrk="0" hangingPunct="1">
      <a:defRPr kern="1200">
        <a:solidFill>
          <a:schemeClr val="tx1"/>
        </a:solidFill>
        <a:latin typeface="Segoe UI" pitchFamily="34" charset="0"/>
        <a:ea typeface="MS PGothic" pitchFamily="34" charset="-128"/>
        <a:cs typeface="+mn-cs"/>
      </a:defRPr>
    </a:lvl7pPr>
    <a:lvl8pPr marL="3200400" algn="l" defTabSz="914400" rtl="0" eaLnBrk="1" latinLnBrk="0" hangingPunct="1">
      <a:defRPr kern="1200">
        <a:solidFill>
          <a:schemeClr val="tx1"/>
        </a:solidFill>
        <a:latin typeface="Segoe UI" pitchFamily="34" charset="0"/>
        <a:ea typeface="MS PGothic" pitchFamily="34" charset="-128"/>
        <a:cs typeface="+mn-cs"/>
      </a:defRPr>
    </a:lvl8pPr>
    <a:lvl9pPr marL="3657600" algn="l" defTabSz="914400" rtl="0" eaLnBrk="1" latinLnBrk="0" hangingPunct="1">
      <a:defRPr kern="1200">
        <a:solidFill>
          <a:schemeClr val="tx1"/>
        </a:solidFill>
        <a:latin typeface="Segoe UI" pitchFamily="34" charset="0"/>
        <a:ea typeface="MS PGothic" pitchFamily="34" charset="-128"/>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64A1"/>
    <a:srgbClr val="169FEB"/>
    <a:srgbClr val="F38428"/>
    <a:srgbClr val="80BF3B"/>
    <a:srgbClr val="582881"/>
    <a:srgbClr val="000000"/>
    <a:srgbClr val="333333"/>
    <a:srgbClr val="FFFFFF"/>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37" autoAdjust="0"/>
  </p:normalViewPr>
  <p:slideViewPr>
    <p:cSldViewPr>
      <p:cViewPr varScale="1">
        <p:scale>
          <a:sx n="85" d="100"/>
          <a:sy n="85" d="100"/>
        </p:scale>
        <p:origin x="246" y="78"/>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p:scale>
          <a:sx n="268" d="100"/>
          <a:sy n="268" d="100"/>
        </p:scale>
        <p:origin x="-72" y="-5130"/>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ea typeface="+mn-ea"/>
              </a:defRPr>
            </a:lvl1pPr>
          </a:lstStyle>
          <a:p>
            <a:pPr>
              <a:defRPr/>
            </a:pP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9E52138-01AD-43BA-A217-3F4EAA4CB243}" type="datetimeFigureOut">
              <a:rPr lang="en-US"/>
              <a:pPr/>
              <a:t>1/10/2018</a:t>
            </a:fld>
            <a:endParaRPr lang="en-US" dirty="0"/>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cs typeface="Segoe UI" pitchFamily="34" charset="0"/>
              </a:defRPr>
            </a:lvl1pPr>
          </a:lstStyle>
          <a:p>
            <a:r>
              <a:rPr lang="en-US" dirty="0"/>
              <a:t>© 2012 Microsoft Corporation. All rights reserved. Microsoft, Windows, and other product names are or may be registered trademarks and/or trademarks in the U.S. and/or other countries.</a:t>
            </a:r>
          </a:p>
          <a:p>
            <a:r>
              <a:rPr lang="en-US" dirty="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82CDA6A-570F-45BD-BF8B-E98EAD77812D}" type="slidenum">
              <a:rPr lang="en-US"/>
              <a:pPr/>
              <a:t>‹#›</a:t>
            </a:fld>
            <a:endParaRPr lang="en-US" dirty="0"/>
          </a:p>
        </p:txBody>
      </p:sp>
    </p:spTree>
    <p:extLst>
      <p:ext uri="{BB962C8B-B14F-4D97-AF65-F5344CB8AC3E}">
        <p14:creationId xmlns:p14="http://schemas.microsoft.com/office/powerpoint/2010/main" val="169139426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latin typeface="Segoe UI" pitchFamily="34" charset="0"/>
                <a:ea typeface="+mn-ea"/>
              </a:defRPr>
            </a:lvl1pPr>
          </a:lstStyle>
          <a:p>
            <a:pPr>
              <a:defRPr/>
            </a:pP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cs typeface="Segoe UI" pitchFamily="34" charset="0"/>
              </a:defRPr>
            </a:lvl1pPr>
          </a:lstStyle>
          <a:p>
            <a:r>
              <a:rPr lang="en-US" dirty="0"/>
              <a:t>© 2012 Microsoft Corporation. All rights reserved. Microsoft, Windows, and other product names are or may be registered trademarks and/or trademarks in the U.S. and/or other countries.</a:t>
            </a:r>
          </a:p>
          <a:p>
            <a:r>
              <a:rPr lang="en-US" dirty="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4145CD9-4342-4C27-8F1B-F61826EF534A}" type="datetimeFigureOut">
              <a:rPr lang="en-US"/>
              <a:pPr/>
              <a:t>1/10/2018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3D2B40B-49E6-42D9-A9F6-B5454D63C5A2}" type="slidenum">
              <a:rPr lang="en-US"/>
              <a:pPr/>
              <a:t>‹#›</a:t>
            </a:fld>
            <a:endParaRPr lang="en-US" dirty="0"/>
          </a:p>
        </p:txBody>
      </p:sp>
    </p:spTree>
    <p:extLst>
      <p:ext uri="{BB962C8B-B14F-4D97-AF65-F5344CB8AC3E}">
        <p14:creationId xmlns:p14="http://schemas.microsoft.com/office/powerpoint/2010/main" val="2787363845"/>
      </p:ext>
    </p:extLst>
  </p:cSld>
  <p:clrMap bg1="lt1" tx1="dk1" bg2="lt2" tx2="dk2" accent1="accent1" accent2="accent2" accent3="accent3" accent4="accent4" accent5="accent5" accent6="accent6" hlink="hlink" folHlink="folHlink"/>
  <p:hf/>
  <p:notesStyle>
    <a:lvl1pPr algn="l" defTabSz="931863" rtl="0" fontAlgn="base">
      <a:lnSpc>
        <a:spcPct val="90000"/>
      </a:lnSpc>
      <a:spcBef>
        <a:spcPct val="30000"/>
      </a:spcBef>
      <a:spcAft>
        <a:spcPts val="338"/>
      </a:spcAft>
      <a:defRPr sz="900" kern="1200">
        <a:solidFill>
          <a:schemeClr val="tx1"/>
        </a:solidFill>
        <a:latin typeface="Segoe UI Light" pitchFamily="34" charset="0"/>
        <a:ea typeface="MS PGothic" pitchFamily="34" charset="-128"/>
        <a:cs typeface="+mn-cs"/>
      </a:defRPr>
    </a:lvl1pPr>
    <a:lvl2pPr marL="215900" indent="-107950" algn="l" defTabSz="931863" rtl="0" fontAlgn="base">
      <a:lnSpc>
        <a:spcPct val="90000"/>
      </a:lnSpc>
      <a:spcBef>
        <a:spcPct val="30000"/>
      </a:spcBef>
      <a:spcAft>
        <a:spcPts val="338"/>
      </a:spcAft>
      <a:buFont typeface="Arial" pitchFamily="34" charset="0"/>
      <a:buChar char="•"/>
      <a:defRPr sz="900" kern="1200">
        <a:solidFill>
          <a:schemeClr val="tx1"/>
        </a:solidFill>
        <a:latin typeface="Segoe UI Light" pitchFamily="34" charset="0"/>
        <a:ea typeface="MS PGothic" pitchFamily="34" charset="-128"/>
        <a:cs typeface="+mn-cs"/>
      </a:defRPr>
    </a:lvl2pPr>
    <a:lvl3pPr marL="333375" indent="-115888" algn="l" defTabSz="931863" rtl="0" fontAlgn="base">
      <a:lnSpc>
        <a:spcPct val="90000"/>
      </a:lnSpc>
      <a:spcBef>
        <a:spcPct val="30000"/>
      </a:spcBef>
      <a:spcAft>
        <a:spcPts val="338"/>
      </a:spcAft>
      <a:buFont typeface="Arial" pitchFamily="34" charset="0"/>
      <a:buChar char="•"/>
      <a:defRPr sz="900" kern="1200">
        <a:solidFill>
          <a:schemeClr val="tx1"/>
        </a:solidFill>
        <a:latin typeface="Segoe UI Light" pitchFamily="34" charset="0"/>
        <a:ea typeface="MS PGothic" pitchFamily="34" charset="-128"/>
        <a:cs typeface="+mn-cs"/>
      </a:defRPr>
    </a:lvl3pPr>
    <a:lvl4pPr marL="492125" indent="-149225" algn="l" defTabSz="931863" rtl="0" fontAlgn="base">
      <a:lnSpc>
        <a:spcPct val="90000"/>
      </a:lnSpc>
      <a:spcBef>
        <a:spcPct val="30000"/>
      </a:spcBef>
      <a:spcAft>
        <a:spcPts val="338"/>
      </a:spcAft>
      <a:buFont typeface="Arial" pitchFamily="34" charset="0"/>
      <a:buChar char="•"/>
      <a:defRPr sz="900" kern="1200">
        <a:solidFill>
          <a:schemeClr val="tx1"/>
        </a:solidFill>
        <a:latin typeface="Segoe UI Light" pitchFamily="34" charset="0"/>
        <a:ea typeface="MS PGothic" pitchFamily="34" charset="-128"/>
        <a:cs typeface="+mn-cs"/>
      </a:defRPr>
    </a:lvl4pPr>
    <a:lvl5pPr marL="627063" indent="-115888" algn="l" defTabSz="931863" rtl="0" fontAlgn="base">
      <a:lnSpc>
        <a:spcPct val="90000"/>
      </a:lnSpc>
      <a:spcBef>
        <a:spcPct val="30000"/>
      </a:spcBef>
      <a:spcAft>
        <a:spcPts val="338"/>
      </a:spcAft>
      <a:buFont typeface="Arial" pitchFamily="34" charset="0"/>
      <a:buChar char="•"/>
      <a:defRPr sz="900" kern="1200">
        <a:solidFill>
          <a:schemeClr val="tx1"/>
        </a:solidFill>
        <a:latin typeface="Segoe UI Light" pitchFamily="34" charset="0"/>
        <a:ea typeface="MS PGothic"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tiff"/><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tiff"/><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tiff"/><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tiff"/><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gradFill>
                  <a:gsLst>
                    <a:gs pos="3333">
                      <a:schemeClr val="tx2"/>
                    </a:gs>
                    <a:gs pos="39000">
                      <a:schemeClr val="tx2"/>
                    </a:gs>
                  </a:gsLst>
                  <a:lin ang="5400000" scaled="0"/>
                </a:gra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58C28119-9B6A-43F2-B207-081F80423078}"/>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2E023943-3A4B-4AD4-9BD1-5830478D0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3037304"/>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5" name="Rectangle 4">
            <a:extLst>
              <a:ext uri="{FF2B5EF4-FFF2-40B4-BE49-F238E27FC236}">
                <a16:creationId xmlns:a16="http://schemas.microsoft.com/office/drawing/2014/main" id="{E9D0D77D-9023-41C0-9D31-098738540E4C}"/>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F24318DF-2E50-4C81-8291-BA8B441D90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4015311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lstStyle>
            <a:lvl1pPr>
              <a:defRPr>
                <a:solidFill>
                  <a:srgbClr val="58288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5" name="Rectangle 4">
            <a:extLst>
              <a:ext uri="{FF2B5EF4-FFF2-40B4-BE49-F238E27FC236}">
                <a16:creationId xmlns:a16="http://schemas.microsoft.com/office/drawing/2014/main" id="{6ED9BD6B-ED14-4C14-B908-800D9CC2ABC0}"/>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7844C2B8-7F71-4562-BF33-690F70AC50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230453841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F3FFB14F-8BF3-4896-9CBD-4D13391FE2B6}"/>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86F332EB-02D6-4FDC-8399-28B48F71FE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41831934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1010B547-FB69-44B5-AA65-1DD84AD15526}"/>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0B23CA29-4B59-4506-B62B-6449239F4A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20196669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64B49523-5F48-401A-AB98-12A680472766}"/>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45AC4A03-2D65-4563-BABE-261592543F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81898235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2175479-BF92-4973-ABF1-1FC8A56FBAF4}"/>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4BEBB810-254A-4C14-A6A9-9DD6BA496C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403820780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FD682E6E-D693-47B4-93F8-88AE13A1A78A}"/>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C34AFCAD-271C-4321-9941-A7A0F5C28A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7557062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519404-1B4B-459D-98BE-1C30989087B5}"/>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CE7F264E-D37C-44E9-80AD-889F19BD75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7000808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8288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828D53-DF72-465B-953A-66F665A5957E}"/>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540E9B97-2734-47EB-80FC-D762EEC3CD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689665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80BF3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2D2208-6AAC-4433-8328-088C5E00C5E0}"/>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CBE0E069-C372-4663-889A-F2EDA48DB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8017687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82563" y="1576388"/>
            <a:ext cx="12070648"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a:t>Click to edit Master text styles</a:t>
            </a:r>
          </a:p>
        </p:txBody>
      </p:sp>
      <p:sp>
        <p:nvSpPr>
          <p:cNvPr id="7" name="Rectangle 6">
            <a:extLst>
              <a:ext uri="{FF2B5EF4-FFF2-40B4-BE49-F238E27FC236}">
                <a16:creationId xmlns:a16="http://schemas.microsoft.com/office/drawing/2014/main" id="{87DEB840-4276-4FF8-88E7-DA0B580577A4}"/>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8" name="Picture 7">
            <a:extLst>
              <a:ext uri="{FF2B5EF4-FFF2-40B4-BE49-F238E27FC236}">
                <a16:creationId xmlns:a16="http://schemas.microsoft.com/office/drawing/2014/main" id="{39A1ED45-FBAF-4466-958E-CEB2AA1DF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833495197"/>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169F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C0E1AE-5543-49E8-BCC9-6BB76F9542BD}"/>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943D5065-708D-4C25-8409-275CEB4757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885808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17E0B2-49E0-4FBC-A705-5131937C940E}"/>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623FBD01-5F43-48DF-A9B3-59152D891FD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686711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a:off x="0" y="1212850"/>
            <a:ext cx="12436475" cy="578167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9" tIns="46639" rIns="46639" bIns="46639" anchor="ctr"/>
          <a:lstStyle/>
          <a:p>
            <a:pPr algn="ctr" defTabSz="932472">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E19F0F98-C593-4239-95EF-20928D290A62}"/>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9" name="Picture 8">
            <a:extLst>
              <a:ext uri="{FF2B5EF4-FFF2-40B4-BE49-F238E27FC236}">
                <a16:creationId xmlns:a16="http://schemas.microsoft.com/office/drawing/2014/main" id="{DF187DC8-2B1D-4C3E-8562-BC229AA943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32359465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363076"/>
            <a:ext cx="12436476" cy="631450"/>
          </a:xfrm>
          <a:prstGeom prst="rect">
            <a:avLst/>
          </a:prstGeom>
          <a:solidFill>
            <a:srgbClr val="FFFF99"/>
          </a:solidFill>
        </p:spPr>
        <p:txBody>
          <a:bodyPr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8" name="Rectangle 7">
            <a:extLst>
              <a:ext uri="{FF2B5EF4-FFF2-40B4-BE49-F238E27FC236}">
                <a16:creationId xmlns:a16="http://schemas.microsoft.com/office/drawing/2014/main" id="{AB9EA9D4-73B5-46EF-922D-233EE3A1DCEF}"/>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9" name="Picture 8">
            <a:extLst>
              <a:ext uri="{FF2B5EF4-FFF2-40B4-BE49-F238E27FC236}">
                <a16:creationId xmlns:a16="http://schemas.microsoft.com/office/drawing/2014/main" id="{A929AE39-2C64-47E6-BAFB-051FE63DDA0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29236629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66652" y="561547"/>
            <a:ext cx="10614815" cy="1162798"/>
          </a:xfrm>
          <a:prstGeom prst="rect">
            <a:avLst/>
          </a:prstGeom>
        </p:spPr>
        <p:txBody>
          <a:bodyPr/>
          <a:lstStyle/>
          <a:p>
            <a:r>
              <a:rPr lang="en-US"/>
              <a:t>Click to edit Master title style</a:t>
            </a:r>
            <a:endParaRPr lang="pt-BR"/>
          </a:p>
        </p:txBody>
      </p:sp>
      <p:sp>
        <p:nvSpPr>
          <p:cNvPr id="3" name="Content Placeholder 2"/>
          <p:cNvSpPr>
            <a:spLocks noGrp="1"/>
          </p:cNvSpPr>
          <p:nvPr>
            <p:ph sz="half" idx="1"/>
          </p:nvPr>
        </p:nvSpPr>
        <p:spPr>
          <a:xfrm>
            <a:off x="966652" y="1861968"/>
            <a:ext cx="5173857" cy="44379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295965" y="1861968"/>
            <a:ext cx="5285502" cy="44379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8" name="Rectangle 7"/>
          <p:cNvSpPr/>
          <p:nvPr userDrawn="1"/>
        </p:nvSpPr>
        <p:spPr>
          <a:xfrm>
            <a:off x="-1" y="6482888"/>
            <a:ext cx="12436475" cy="511637"/>
          </a:xfrm>
          <a:prstGeom prst="rect">
            <a:avLst/>
          </a:prstGeom>
          <a:solidFill>
            <a:srgbClr val="0072C6"/>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433" y="6380470"/>
            <a:ext cx="716575" cy="716474"/>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124036" y="6460460"/>
            <a:ext cx="556570" cy="556491"/>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98223" y="6400658"/>
            <a:ext cx="1838251" cy="676093"/>
          </a:xfrm>
          <a:prstGeom prst="rect">
            <a:avLst/>
          </a:prstGeom>
        </p:spPr>
      </p:pic>
      <p:sp>
        <p:nvSpPr>
          <p:cNvPr id="14" name="Rectangle 13"/>
          <p:cNvSpPr/>
          <p:nvPr userDrawn="1"/>
        </p:nvSpPr>
        <p:spPr>
          <a:xfrm>
            <a:off x="966652" y="7923"/>
            <a:ext cx="11469823" cy="511637"/>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 y="0"/>
            <a:ext cx="932736" cy="1476622"/>
          </a:xfrm>
          <a:prstGeom prst="rect">
            <a:avLst/>
          </a:prstGeom>
        </p:spPr>
      </p:pic>
      <p:sp>
        <p:nvSpPr>
          <p:cNvPr id="6" name="Footer Placeholder 5"/>
          <p:cNvSpPr>
            <a:spLocks noGrp="1"/>
          </p:cNvSpPr>
          <p:nvPr>
            <p:ph type="ftr" sz="quarter" idx="11"/>
          </p:nvPr>
        </p:nvSpPr>
        <p:spPr>
          <a:xfrm>
            <a:off x="2669970" y="6544415"/>
            <a:ext cx="4197310" cy="372394"/>
          </a:xfrm>
          <a:prstGeom prst="rect">
            <a:avLst/>
          </a:prstGeom>
        </p:spPr>
        <p:txBody>
          <a:bodyPr/>
          <a:lstStyle>
            <a:lvl1pPr>
              <a:defRPr sz="1836" b="1">
                <a:solidFill>
                  <a:schemeClr val="bg1"/>
                </a:solidFill>
              </a:defRPr>
            </a:lvl1pPr>
          </a:lstStyle>
          <a:p>
            <a:endParaRPr lang="pt-BR" dirty="0"/>
          </a:p>
        </p:txBody>
      </p:sp>
      <p:sp>
        <p:nvSpPr>
          <p:cNvPr id="7" name="Slide Number Placeholder 6"/>
          <p:cNvSpPr>
            <a:spLocks noGrp="1"/>
          </p:cNvSpPr>
          <p:nvPr>
            <p:ph type="sldNum" sz="quarter" idx="12"/>
          </p:nvPr>
        </p:nvSpPr>
        <p:spPr>
          <a:xfrm>
            <a:off x="7800016" y="6544414"/>
            <a:ext cx="2798207" cy="372394"/>
          </a:xfrm>
          <a:prstGeom prst="rect">
            <a:avLst/>
          </a:prstGeom>
        </p:spPr>
        <p:txBody>
          <a:bodyPr/>
          <a:lstStyle>
            <a:lvl1pPr>
              <a:defRPr b="1">
                <a:solidFill>
                  <a:schemeClr val="bg1"/>
                </a:solidFill>
              </a:defRPr>
            </a:lvl1pPr>
          </a:lstStyle>
          <a:p>
            <a:fld id="{629AA6F2-AF59-44DA-8AE6-E25B80ED9BF3}" type="slidenum">
              <a:rPr lang="pt-BR" smtClean="0"/>
              <a:pPr/>
              <a:t>‹#›</a:t>
            </a:fld>
            <a:endParaRPr lang="pt-BR" dirty="0"/>
          </a:p>
        </p:txBody>
      </p:sp>
      <p:sp>
        <p:nvSpPr>
          <p:cNvPr id="17" name="TextBox 16"/>
          <p:cNvSpPr txBox="1"/>
          <p:nvPr userDrawn="1"/>
        </p:nvSpPr>
        <p:spPr>
          <a:xfrm>
            <a:off x="7800016" y="82443"/>
            <a:ext cx="4670378" cy="376684"/>
          </a:xfrm>
          <a:prstGeom prst="rect">
            <a:avLst/>
          </a:prstGeom>
          <a:noFill/>
        </p:spPr>
        <p:txBody>
          <a:bodyPr wrap="square" rtlCol="0">
            <a:spAutoFit/>
          </a:bodyPr>
          <a:lstStyle/>
          <a:p>
            <a:r>
              <a:rPr lang="en-US" dirty="0">
                <a:solidFill>
                  <a:schemeClr val="bg1"/>
                </a:solidFill>
              </a:rPr>
              <a:t>@</a:t>
            </a:r>
            <a:r>
              <a:rPr lang="en-US" dirty="0" err="1">
                <a:solidFill>
                  <a:schemeClr val="bg1"/>
                </a:solidFill>
              </a:rPr>
              <a:t>MrThomasRayner</a:t>
            </a:r>
            <a:r>
              <a:rPr lang="en-US" dirty="0">
                <a:solidFill>
                  <a:schemeClr val="bg1"/>
                </a:solidFill>
              </a:rPr>
              <a:t> – workingsysadmin.com</a:t>
            </a:r>
            <a:endParaRPr lang="pt-BR" dirty="0">
              <a:solidFill>
                <a:schemeClr val="bg1"/>
              </a:solidFill>
            </a:endParaRPr>
          </a:p>
        </p:txBody>
      </p:sp>
    </p:spTree>
    <p:extLst>
      <p:ext uri="{BB962C8B-B14F-4D97-AF65-F5344CB8AC3E}">
        <p14:creationId xmlns:p14="http://schemas.microsoft.com/office/powerpoint/2010/main" val="1049189776"/>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66652" y="561547"/>
            <a:ext cx="10614815" cy="1162798"/>
          </a:xfrm>
          <a:prstGeom prst="rect">
            <a:avLst/>
          </a:prstGeom>
        </p:spPr>
        <p:txBody>
          <a:bodyPr/>
          <a:lstStyle/>
          <a:p>
            <a:r>
              <a:rPr lang="en-US"/>
              <a:t>Click to edit Master title style</a:t>
            </a:r>
            <a:endParaRPr lang="pt-BR"/>
          </a:p>
        </p:txBody>
      </p:sp>
      <p:sp>
        <p:nvSpPr>
          <p:cNvPr id="3" name="Content Placeholder 2"/>
          <p:cNvSpPr>
            <a:spLocks noGrp="1"/>
          </p:cNvSpPr>
          <p:nvPr>
            <p:ph sz="half" idx="1"/>
          </p:nvPr>
        </p:nvSpPr>
        <p:spPr>
          <a:xfrm>
            <a:off x="966652" y="1395667"/>
            <a:ext cx="10614815" cy="44379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
        <p:nvSpPr>
          <p:cNvPr id="8" name="Rectangle 7"/>
          <p:cNvSpPr/>
          <p:nvPr userDrawn="1"/>
        </p:nvSpPr>
        <p:spPr>
          <a:xfrm>
            <a:off x="-1" y="6482888"/>
            <a:ext cx="12436475" cy="511637"/>
          </a:xfrm>
          <a:prstGeom prst="rect">
            <a:avLst/>
          </a:prstGeom>
          <a:solidFill>
            <a:srgbClr val="0072C6"/>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433" y="6380470"/>
            <a:ext cx="716575" cy="716474"/>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124036" y="6460460"/>
            <a:ext cx="556570" cy="556491"/>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98223" y="6400658"/>
            <a:ext cx="1838251" cy="676093"/>
          </a:xfrm>
          <a:prstGeom prst="rect">
            <a:avLst/>
          </a:prstGeom>
        </p:spPr>
      </p:pic>
      <p:sp>
        <p:nvSpPr>
          <p:cNvPr id="14" name="Rectangle 13"/>
          <p:cNvSpPr/>
          <p:nvPr userDrawn="1"/>
        </p:nvSpPr>
        <p:spPr>
          <a:xfrm>
            <a:off x="966652" y="7923"/>
            <a:ext cx="11469823" cy="511637"/>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 y="0"/>
            <a:ext cx="932736" cy="1476622"/>
          </a:xfrm>
          <a:prstGeom prst="rect">
            <a:avLst/>
          </a:prstGeom>
        </p:spPr>
      </p:pic>
      <p:sp>
        <p:nvSpPr>
          <p:cNvPr id="16" name="TextBox 15"/>
          <p:cNvSpPr txBox="1"/>
          <p:nvPr userDrawn="1"/>
        </p:nvSpPr>
        <p:spPr>
          <a:xfrm>
            <a:off x="7800016" y="82443"/>
            <a:ext cx="4670378" cy="376684"/>
          </a:xfrm>
          <a:prstGeom prst="rect">
            <a:avLst/>
          </a:prstGeom>
          <a:noFill/>
        </p:spPr>
        <p:txBody>
          <a:bodyPr wrap="square" rtlCol="0">
            <a:spAutoFit/>
          </a:bodyPr>
          <a:lstStyle/>
          <a:p>
            <a:r>
              <a:rPr lang="en-US" dirty="0">
                <a:solidFill>
                  <a:schemeClr val="bg1"/>
                </a:solidFill>
              </a:rPr>
              <a:t>@</a:t>
            </a:r>
            <a:r>
              <a:rPr lang="en-US" dirty="0" err="1">
                <a:solidFill>
                  <a:schemeClr val="bg1"/>
                </a:solidFill>
              </a:rPr>
              <a:t>MrThomasRayner</a:t>
            </a:r>
            <a:r>
              <a:rPr lang="en-US" dirty="0">
                <a:solidFill>
                  <a:schemeClr val="bg1"/>
                </a:solidFill>
              </a:rPr>
              <a:t> – workingsysadmin.com</a:t>
            </a:r>
            <a:endParaRPr lang="pt-BR" dirty="0">
              <a:solidFill>
                <a:schemeClr val="bg1"/>
              </a:solidFill>
            </a:endParaRPr>
          </a:p>
        </p:txBody>
      </p:sp>
      <p:sp>
        <p:nvSpPr>
          <p:cNvPr id="6" name="Footer Placeholder 5"/>
          <p:cNvSpPr>
            <a:spLocks noGrp="1"/>
          </p:cNvSpPr>
          <p:nvPr>
            <p:ph type="ftr" sz="quarter" idx="11"/>
          </p:nvPr>
        </p:nvSpPr>
        <p:spPr>
          <a:xfrm>
            <a:off x="2669970" y="6544415"/>
            <a:ext cx="4197310" cy="372394"/>
          </a:xfrm>
          <a:prstGeom prst="rect">
            <a:avLst/>
          </a:prstGeom>
        </p:spPr>
        <p:txBody>
          <a:bodyPr/>
          <a:lstStyle>
            <a:lvl1pPr>
              <a:defRPr sz="1836" b="1">
                <a:solidFill>
                  <a:schemeClr val="bg1"/>
                </a:solidFill>
              </a:defRPr>
            </a:lvl1pPr>
          </a:lstStyle>
          <a:p>
            <a:endParaRPr lang="pt-BR" dirty="0"/>
          </a:p>
        </p:txBody>
      </p:sp>
      <p:sp>
        <p:nvSpPr>
          <p:cNvPr id="7" name="Slide Number Placeholder 6"/>
          <p:cNvSpPr>
            <a:spLocks noGrp="1"/>
          </p:cNvSpPr>
          <p:nvPr>
            <p:ph type="sldNum" sz="quarter" idx="12"/>
          </p:nvPr>
        </p:nvSpPr>
        <p:spPr>
          <a:xfrm>
            <a:off x="7800016" y="6544414"/>
            <a:ext cx="2798207" cy="372394"/>
          </a:xfrm>
          <a:prstGeom prst="rect">
            <a:avLst/>
          </a:prstGeom>
        </p:spPr>
        <p:txBody>
          <a:bodyPr/>
          <a:lstStyle>
            <a:lvl1pPr>
              <a:defRPr b="1">
                <a:solidFill>
                  <a:schemeClr val="bg1"/>
                </a:solidFill>
              </a:defRPr>
            </a:lvl1pPr>
          </a:lstStyle>
          <a:p>
            <a:fld id="{629AA6F2-AF59-44DA-8AE6-E25B80ED9BF3}" type="slidenum">
              <a:rPr lang="pt-BR" smtClean="0"/>
              <a:pPr/>
              <a:t>‹#›</a:t>
            </a:fld>
            <a:endParaRPr lang="pt-BR" dirty="0"/>
          </a:p>
        </p:txBody>
      </p:sp>
    </p:spTree>
    <p:extLst>
      <p:ext uri="{BB962C8B-B14F-4D97-AF65-F5344CB8AC3E}">
        <p14:creationId xmlns:p14="http://schemas.microsoft.com/office/powerpoint/2010/main" val="159602158"/>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3648811"/>
            <a:ext cx="10726460" cy="1004492"/>
          </a:xfrm>
          <a:prstGeom prst="rect">
            <a:avLst/>
          </a:prstGeom>
        </p:spPr>
        <p:txBody>
          <a:bodyPr anchor="b"/>
          <a:lstStyle>
            <a:lvl1pPr>
              <a:defRPr sz="6119"/>
            </a:lvl1pPr>
          </a:lstStyle>
          <a:p>
            <a:r>
              <a:rPr lang="en-US" dirty="0"/>
              <a:t>Click to edit Master title style</a:t>
            </a:r>
            <a:endParaRPr lang="pt-BR" dirty="0"/>
          </a:p>
        </p:txBody>
      </p:sp>
      <p:sp>
        <p:nvSpPr>
          <p:cNvPr id="3" name="Text Placeholder 2"/>
          <p:cNvSpPr>
            <a:spLocks noGrp="1"/>
          </p:cNvSpPr>
          <p:nvPr>
            <p:ph type="body" idx="1" hasCustomPrompt="1"/>
          </p:nvPr>
        </p:nvSpPr>
        <p:spPr>
          <a:xfrm>
            <a:off x="848530" y="4680828"/>
            <a:ext cx="10726460" cy="1530052"/>
          </a:xfrm>
          <a:prstGeom prst="rect">
            <a:avLst/>
          </a:prstGeom>
        </p:spPr>
        <p:txBody>
          <a:bodyPr/>
          <a:lstStyle>
            <a:lvl1pPr marL="0" indent="0">
              <a:buNone/>
              <a:defRPr sz="2448" b="0" baseline="0">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dirty="0"/>
              <a:t>Name</a:t>
            </a:r>
          </a:p>
          <a:p>
            <a:pPr lvl="0"/>
            <a:r>
              <a:rPr lang="en-US" dirty="0"/>
              <a:t>Expertise</a:t>
            </a:r>
          </a:p>
          <a:p>
            <a:pPr lvl="0"/>
            <a:r>
              <a:rPr lang="en-US" dirty="0"/>
              <a:t>@Twitter / Site / FB</a:t>
            </a:r>
          </a:p>
        </p:txBody>
      </p:sp>
      <p:sp>
        <p:nvSpPr>
          <p:cNvPr id="4" name="Date Placeholder 3"/>
          <p:cNvSpPr>
            <a:spLocks noGrp="1"/>
          </p:cNvSpPr>
          <p:nvPr>
            <p:ph type="dt" sz="half" idx="10"/>
          </p:nvPr>
        </p:nvSpPr>
        <p:spPr>
          <a:xfrm>
            <a:off x="855008" y="6482889"/>
            <a:ext cx="2798207" cy="372394"/>
          </a:xfrm>
          <a:prstGeom prst="rect">
            <a:avLst/>
          </a:prstGeom>
        </p:spPr>
        <p:txBody>
          <a:bodyPr/>
          <a:lstStyle>
            <a:lvl1pPr>
              <a:defRPr/>
            </a:lvl1pPr>
          </a:lstStyle>
          <a:p>
            <a:r>
              <a:rPr lang="pt-BR" dirty="0"/>
              <a:t>Date</a:t>
            </a:r>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pt-BR" dirty="0"/>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629AA6F2-AF59-44DA-8AE6-E25B80ED9BF3}" type="slidenum">
              <a:rPr lang="pt-BR" smtClean="0"/>
              <a:t>‹#›</a:t>
            </a:fld>
            <a:endParaRPr lang="pt-BR" dirty="0"/>
          </a:p>
        </p:txBody>
      </p:sp>
      <p:sp>
        <p:nvSpPr>
          <p:cNvPr id="9" name="Rectangle 8"/>
          <p:cNvSpPr/>
          <p:nvPr userDrawn="1"/>
        </p:nvSpPr>
        <p:spPr>
          <a:xfrm>
            <a:off x="2307801" y="130"/>
            <a:ext cx="7115715" cy="1807520"/>
          </a:xfrm>
          <a:prstGeom prst="rect">
            <a:avLst/>
          </a:prstGeom>
          <a:solidFill>
            <a:srgbClr val="0873BB"/>
          </a:solidFill>
          <a:ln>
            <a:solidFill>
              <a:srgbClr val="0873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9510058" y="129"/>
            <a:ext cx="2926418" cy="1817134"/>
          </a:xfrm>
          <a:prstGeom prst="rect">
            <a:avLst/>
          </a:prstGeom>
          <a:solidFill>
            <a:srgbClr val="26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7288801" y="1903663"/>
            <a:ext cx="5147674" cy="1566074"/>
          </a:xfrm>
          <a:prstGeom prst="rect">
            <a:avLst/>
          </a:prstGeom>
          <a:solidFill>
            <a:srgbClr val="0873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2307799" y="1903665"/>
            <a:ext cx="4875227" cy="1566203"/>
          </a:xfrm>
          <a:prstGeom prst="rect">
            <a:avLst/>
          </a:prstGeom>
          <a:solidFill>
            <a:srgbClr val="26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2191725" cy="3469738"/>
          </a:xfrm>
          <a:prstGeom prst="rect">
            <a:avLst/>
          </a:prstGeom>
        </p:spPr>
      </p:pic>
      <p:sp>
        <p:nvSpPr>
          <p:cNvPr id="14" name="TextBox 13"/>
          <p:cNvSpPr txBox="1"/>
          <p:nvPr userDrawn="1"/>
        </p:nvSpPr>
        <p:spPr>
          <a:xfrm>
            <a:off x="2456503" y="77803"/>
            <a:ext cx="6788777" cy="1473609"/>
          </a:xfrm>
          <a:prstGeom prst="rect">
            <a:avLst/>
          </a:prstGeom>
          <a:noFill/>
        </p:spPr>
        <p:txBody>
          <a:bodyPr wrap="square" rtlCol="0">
            <a:spAutoFit/>
          </a:bodyPr>
          <a:lstStyle/>
          <a:p>
            <a:pPr algn="ctr"/>
            <a:r>
              <a:rPr lang="en-US" sz="4488" dirty="0">
                <a:solidFill>
                  <a:schemeClr val="bg1"/>
                </a:solidFill>
                <a:latin typeface="Segoe UI" panose="020B0502040204020203" pitchFamily="34" charset="0"/>
                <a:cs typeface="Segoe UI" panose="020B0502040204020203" pitchFamily="34" charset="0"/>
              </a:rPr>
              <a:t>Azure Portal vs PowerShell Smackdown</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04283" y="309395"/>
            <a:ext cx="3232776" cy="1188987"/>
          </a:xfrm>
          <a:prstGeom prst="rect">
            <a:avLst/>
          </a:prstGeom>
        </p:spPr>
      </p:pic>
      <p:sp>
        <p:nvSpPr>
          <p:cNvPr id="16" name="TextBox 15"/>
          <p:cNvSpPr txBox="1"/>
          <p:nvPr userDrawn="1"/>
        </p:nvSpPr>
        <p:spPr>
          <a:xfrm>
            <a:off x="2336305" y="2074587"/>
            <a:ext cx="4807916" cy="862581"/>
          </a:xfrm>
          <a:prstGeom prst="rect">
            <a:avLst/>
          </a:prstGeom>
          <a:noFill/>
        </p:spPr>
        <p:txBody>
          <a:bodyPr wrap="square" rtlCol="0">
            <a:spAutoFit/>
          </a:bodyPr>
          <a:lstStyle/>
          <a:p>
            <a:pPr algn="ctr"/>
            <a:r>
              <a:rPr lang="en-US" sz="4896" dirty="0">
                <a:solidFill>
                  <a:schemeClr val="bg1"/>
                </a:solidFill>
                <a:latin typeface="Segoe UI" panose="020B0502040204020203" pitchFamily="34" charset="0"/>
                <a:cs typeface="Segoe UI" panose="020B0502040204020203" pitchFamily="34" charset="0"/>
              </a:rPr>
              <a:t>Thomas Rayner</a:t>
            </a:r>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90236" y="1960795"/>
            <a:ext cx="1593369" cy="1593143"/>
          </a:xfrm>
          <a:prstGeom prst="rect">
            <a:avLst/>
          </a:prstGeom>
        </p:spPr>
      </p:pic>
      <p:pic>
        <p:nvPicPr>
          <p:cNvPr id="18" name="Picture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285039" y="1903665"/>
            <a:ext cx="1594055" cy="1593829"/>
          </a:xfrm>
          <a:prstGeom prst="rect">
            <a:avLst/>
          </a:prstGeom>
        </p:spPr>
      </p:pic>
    </p:spTree>
    <p:extLst>
      <p:ext uri="{BB962C8B-B14F-4D97-AF65-F5344CB8AC3E}">
        <p14:creationId xmlns:p14="http://schemas.microsoft.com/office/powerpoint/2010/main" val="3241052461"/>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70C0"/>
        </a:solidFill>
        <a:effectLst/>
      </p:bgPr>
    </p:bg>
    <p:spTree>
      <p:nvGrpSpPr>
        <p:cNvPr id="1" name=""/>
        <p:cNvGrpSpPr/>
        <p:nvPr/>
      </p:nvGrpSpPr>
      <p:grpSpPr>
        <a:xfrm>
          <a:off x="0" y="0"/>
          <a:ext cx="0" cy="0"/>
          <a:chOff x="0" y="0"/>
          <a:chExt cx="0" cy="0"/>
        </a:xfrm>
      </p:grpSpPr>
      <p:pic>
        <p:nvPicPr>
          <p:cNvPr id="3" name="Picture 6"/>
          <p:cNvPicPr>
            <a:picLocks noChangeAspect="1"/>
          </p:cNvPicPr>
          <p:nvPr userDrawn="1"/>
        </p:nvPicPr>
        <p:blipFill rotWithShape="1">
          <a:blip r:embed="rId2">
            <a:extLst>
              <a:ext uri="{28A0092B-C50C-407E-A947-70E740481C1C}">
                <a14:useLocalDpi xmlns:a14="http://schemas.microsoft.com/office/drawing/2010/main" val="0"/>
              </a:ext>
            </a:extLst>
          </a:blip>
          <a:srcRect l="47040" t="10123" r="3023" b="1524"/>
          <a:stretch/>
        </p:blipFill>
        <p:spPr bwMode="auto">
          <a:xfrm>
            <a:off x="7180585" y="0"/>
            <a:ext cx="5403944"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162859" y="281261"/>
            <a:ext cx="4648873" cy="862581"/>
          </a:xfrm>
          <a:prstGeom prst="rect">
            <a:avLst/>
          </a:prstGeom>
          <a:noFill/>
        </p:spPr>
        <p:txBody>
          <a:bodyPr wrap="square" rtlCol="0">
            <a:spAutoFit/>
          </a:bodyPr>
          <a:lstStyle/>
          <a:p>
            <a:r>
              <a:rPr lang="en-US" sz="4896" dirty="0">
                <a:solidFill>
                  <a:schemeClr val="bg1"/>
                </a:solidFill>
              </a:rPr>
              <a:t>Agenda</a:t>
            </a:r>
          </a:p>
        </p:txBody>
      </p:sp>
      <p:sp>
        <p:nvSpPr>
          <p:cNvPr id="7" name="Content Placeholder 2"/>
          <p:cNvSpPr>
            <a:spLocks noGrp="1"/>
          </p:cNvSpPr>
          <p:nvPr>
            <p:ph sz="half" idx="1"/>
          </p:nvPr>
        </p:nvSpPr>
        <p:spPr>
          <a:xfrm>
            <a:off x="330646" y="1432675"/>
            <a:ext cx="6613053" cy="533240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Tree>
    <p:extLst>
      <p:ext uri="{BB962C8B-B14F-4D97-AF65-F5344CB8AC3E}">
        <p14:creationId xmlns:p14="http://schemas.microsoft.com/office/powerpoint/2010/main" val="596177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66652" y="561547"/>
            <a:ext cx="10614815" cy="1162798"/>
          </a:xfrm>
          <a:prstGeom prst="rect">
            <a:avLst/>
          </a:prstGeom>
        </p:spPr>
        <p:txBody>
          <a:bodyPr/>
          <a:lstStyle/>
          <a:p>
            <a:r>
              <a:rPr lang="en-US"/>
              <a:t>Click to edit Master title style</a:t>
            </a:r>
            <a:endParaRPr lang="pt-BR"/>
          </a:p>
        </p:txBody>
      </p:sp>
      <p:sp>
        <p:nvSpPr>
          <p:cNvPr id="3" name="Content Placeholder 2"/>
          <p:cNvSpPr>
            <a:spLocks noGrp="1"/>
          </p:cNvSpPr>
          <p:nvPr>
            <p:ph sz="half" idx="1"/>
          </p:nvPr>
        </p:nvSpPr>
        <p:spPr>
          <a:xfrm>
            <a:off x="966652" y="1395667"/>
            <a:ext cx="10614815" cy="44379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
        <p:nvSpPr>
          <p:cNvPr id="8" name="Rectangle 7"/>
          <p:cNvSpPr/>
          <p:nvPr userDrawn="1"/>
        </p:nvSpPr>
        <p:spPr>
          <a:xfrm>
            <a:off x="-1" y="6482888"/>
            <a:ext cx="12436475" cy="511637"/>
          </a:xfrm>
          <a:prstGeom prst="rect">
            <a:avLst/>
          </a:prstGeom>
          <a:solidFill>
            <a:srgbClr val="0072C6"/>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433" y="6380470"/>
            <a:ext cx="716575" cy="716474"/>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124036" y="6460460"/>
            <a:ext cx="556570" cy="556491"/>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98223" y="6400658"/>
            <a:ext cx="1838251" cy="676093"/>
          </a:xfrm>
          <a:prstGeom prst="rect">
            <a:avLst/>
          </a:prstGeom>
        </p:spPr>
      </p:pic>
      <p:sp>
        <p:nvSpPr>
          <p:cNvPr id="14" name="Rectangle 13"/>
          <p:cNvSpPr/>
          <p:nvPr userDrawn="1"/>
        </p:nvSpPr>
        <p:spPr>
          <a:xfrm>
            <a:off x="966652" y="7923"/>
            <a:ext cx="11469823" cy="511637"/>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 y="0"/>
            <a:ext cx="932736" cy="1476622"/>
          </a:xfrm>
          <a:prstGeom prst="rect">
            <a:avLst/>
          </a:prstGeom>
        </p:spPr>
      </p:pic>
      <p:sp>
        <p:nvSpPr>
          <p:cNvPr id="16" name="TextBox 15"/>
          <p:cNvSpPr txBox="1"/>
          <p:nvPr userDrawn="1"/>
        </p:nvSpPr>
        <p:spPr>
          <a:xfrm>
            <a:off x="7800016" y="82443"/>
            <a:ext cx="4670378" cy="376684"/>
          </a:xfrm>
          <a:prstGeom prst="rect">
            <a:avLst/>
          </a:prstGeom>
          <a:noFill/>
        </p:spPr>
        <p:txBody>
          <a:bodyPr wrap="square" rtlCol="0">
            <a:spAutoFit/>
          </a:bodyPr>
          <a:lstStyle/>
          <a:p>
            <a:r>
              <a:rPr lang="en-US" dirty="0">
                <a:solidFill>
                  <a:schemeClr val="bg1"/>
                </a:solidFill>
              </a:rPr>
              <a:t>@</a:t>
            </a:r>
            <a:r>
              <a:rPr lang="en-US" dirty="0" err="1">
                <a:solidFill>
                  <a:schemeClr val="bg1"/>
                </a:solidFill>
              </a:rPr>
              <a:t>MrThomasRayner</a:t>
            </a:r>
            <a:r>
              <a:rPr lang="en-US" dirty="0">
                <a:solidFill>
                  <a:schemeClr val="bg1"/>
                </a:solidFill>
              </a:rPr>
              <a:t> – workingsysadmin.com</a:t>
            </a:r>
            <a:endParaRPr lang="pt-BR" dirty="0">
              <a:solidFill>
                <a:schemeClr val="bg1"/>
              </a:solidFill>
            </a:endParaRPr>
          </a:p>
        </p:txBody>
      </p:sp>
      <p:sp>
        <p:nvSpPr>
          <p:cNvPr id="6" name="Footer Placeholder 5"/>
          <p:cNvSpPr>
            <a:spLocks noGrp="1"/>
          </p:cNvSpPr>
          <p:nvPr>
            <p:ph type="ftr" sz="quarter" idx="11"/>
          </p:nvPr>
        </p:nvSpPr>
        <p:spPr>
          <a:xfrm>
            <a:off x="2669970" y="6544415"/>
            <a:ext cx="4197310" cy="372394"/>
          </a:xfrm>
          <a:prstGeom prst="rect">
            <a:avLst/>
          </a:prstGeom>
        </p:spPr>
        <p:txBody>
          <a:bodyPr/>
          <a:lstStyle>
            <a:lvl1pPr>
              <a:defRPr sz="1836" b="1">
                <a:solidFill>
                  <a:schemeClr val="bg1"/>
                </a:solidFill>
              </a:defRPr>
            </a:lvl1pPr>
          </a:lstStyle>
          <a:p>
            <a:endParaRPr lang="pt-BR" dirty="0"/>
          </a:p>
        </p:txBody>
      </p:sp>
      <p:sp>
        <p:nvSpPr>
          <p:cNvPr id="7" name="Slide Number Placeholder 6"/>
          <p:cNvSpPr>
            <a:spLocks noGrp="1"/>
          </p:cNvSpPr>
          <p:nvPr>
            <p:ph type="sldNum" sz="quarter" idx="12"/>
          </p:nvPr>
        </p:nvSpPr>
        <p:spPr>
          <a:xfrm>
            <a:off x="7800016" y="6544414"/>
            <a:ext cx="2798207" cy="372394"/>
          </a:xfrm>
          <a:prstGeom prst="rect">
            <a:avLst/>
          </a:prstGeom>
        </p:spPr>
        <p:txBody>
          <a:bodyPr/>
          <a:lstStyle>
            <a:lvl1pPr>
              <a:defRPr b="1">
                <a:solidFill>
                  <a:schemeClr val="bg1"/>
                </a:solidFill>
              </a:defRPr>
            </a:lvl1pPr>
          </a:lstStyle>
          <a:p>
            <a:fld id="{629AA6F2-AF59-44DA-8AE6-E25B80ED9BF3}" type="slidenum">
              <a:rPr lang="pt-BR" smtClean="0"/>
              <a:pPr/>
              <a:t>‹#›</a:t>
            </a:fld>
            <a:endParaRPr lang="pt-BR" dirty="0"/>
          </a:p>
        </p:txBody>
      </p:sp>
    </p:spTree>
    <p:extLst>
      <p:ext uri="{BB962C8B-B14F-4D97-AF65-F5344CB8AC3E}">
        <p14:creationId xmlns:p14="http://schemas.microsoft.com/office/powerpoint/2010/main" val="35440483"/>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66652" y="561547"/>
            <a:ext cx="10614815" cy="1162798"/>
          </a:xfrm>
          <a:prstGeom prst="rect">
            <a:avLst/>
          </a:prstGeom>
        </p:spPr>
        <p:txBody>
          <a:bodyPr/>
          <a:lstStyle/>
          <a:p>
            <a:r>
              <a:rPr lang="en-US"/>
              <a:t>Click to edit Master title style</a:t>
            </a:r>
            <a:endParaRPr lang="pt-BR"/>
          </a:p>
        </p:txBody>
      </p:sp>
      <p:sp>
        <p:nvSpPr>
          <p:cNvPr id="3" name="Content Placeholder 2"/>
          <p:cNvSpPr>
            <a:spLocks noGrp="1"/>
          </p:cNvSpPr>
          <p:nvPr>
            <p:ph sz="half" idx="1"/>
          </p:nvPr>
        </p:nvSpPr>
        <p:spPr>
          <a:xfrm>
            <a:off x="966652" y="1861968"/>
            <a:ext cx="5173857" cy="44379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295965" y="1861968"/>
            <a:ext cx="5285502" cy="44379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8" name="Rectangle 7"/>
          <p:cNvSpPr/>
          <p:nvPr userDrawn="1"/>
        </p:nvSpPr>
        <p:spPr>
          <a:xfrm>
            <a:off x="-1" y="6482888"/>
            <a:ext cx="12436475" cy="511637"/>
          </a:xfrm>
          <a:prstGeom prst="rect">
            <a:avLst/>
          </a:prstGeom>
          <a:solidFill>
            <a:srgbClr val="0072C6"/>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433" y="6380470"/>
            <a:ext cx="716575" cy="716474"/>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124036" y="6460460"/>
            <a:ext cx="556570" cy="556491"/>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98223" y="6400658"/>
            <a:ext cx="1838251" cy="676093"/>
          </a:xfrm>
          <a:prstGeom prst="rect">
            <a:avLst/>
          </a:prstGeom>
        </p:spPr>
      </p:pic>
      <p:sp>
        <p:nvSpPr>
          <p:cNvPr id="14" name="Rectangle 13"/>
          <p:cNvSpPr/>
          <p:nvPr userDrawn="1"/>
        </p:nvSpPr>
        <p:spPr>
          <a:xfrm>
            <a:off x="966652" y="7923"/>
            <a:ext cx="11469823" cy="511637"/>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 y="0"/>
            <a:ext cx="932736" cy="1476622"/>
          </a:xfrm>
          <a:prstGeom prst="rect">
            <a:avLst/>
          </a:prstGeom>
        </p:spPr>
      </p:pic>
      <p:sp>
        <p:nvSpPr>
          <p:cNvPr id="6" name="Footer Placeholder 5"/>
          <p:cNvSpPr>
            <a:spLocks noGrp="1"/>
          </p:cNvSpPr>
          <p:nvPr>
            <p:ph type="ftr" sz="quarter" idx="11"/>
          </p:nvPr>
        </p:nvSpPr>
        <p:spPr>
          <a:xfrm>
            <a:off x="2669970" y="6544415"/>
            <a:ext cx="4197310" cy="372394"/>
          </a:xfrm>
          <a:prstGeom prst="rect">
            <a:avLst/>
          </a:prstGeom>
        </p:spPr>
        <p:txBody>
          <a:bodyPr/>
          <a:lstStyle>
            <a:lvl1pPr>
              <a:defRPr sz="1836" b="1">
                <a:solidFill>
                  <a:schemeClr val="bg1"/>
                </a:solidFill>
              </a:defRPr>
            </a:lvl1pPr>
          </a:lstStyle>
          <a:p>
            <a:endParaRPr lang="pt-BR" dirty="0"/>
          </a:p>
        </p:txBody>
      </p:sp>
      <p:sp>
        <p:nvSpPr>
          <p:cNvPr id="7" name="Slide Number Placeholder 6"/>
          <p:cNvSpPr>
            <a:spLocks noGrp="1"/>
          </p:cNvSpPr>
          <p:nvPr>
            <p:ph type="sldNum" sz="quarter" idx="12"/>
          </p:nvPr>
        </p:nvSpPr>
        <p:spPr>
          <a:xfrm>
            <a:off x="7800016" y="6544414"/>
            <a:ext cx="2798207" cy="372394"/>
          </a:xfrm>
          <a:prstGeom prst="rect">
            <a:avLst/>
          </a:prstGeom>
        </p:spPr>
        <p:txBody>
          <a:bodyPr/>
          <a:lstStyle>
            <a:lvl1pPr>
              <a:defRPr b="1">
                <a:solidFill>
                  <a:schemeClr val="bg1"/>
                </a:solidFill>
              </a:defRPr>
            </a:lvl1pPr>
          </a:lstStyle>
          <a:p>
            <a:fld id="{629AA6F2-AF59-44DA-8AE6-E25B80ED9BF3}" type="slidenum">
              <a:rPr lang="pt-BR" smtClean="0"/>
              <a:pPr/>
              <a:t>‹#›</a:t>
            </a:fld>
            <a:endParaRPr lang="pt-BR" dirty="0"/>
          </a:p>
        </p:txBody>
      </p:sp>
      <p:sp>
        <p:nvSpPr>
          <p:cNvPr id="17" name="TextBox 16"/>
          <p:cNvSpPr txBox="1"/>
          <p:nvPr userDrawn="1"/>
        </p:nvSpPr>
        <p:spPr>
          <a:xfrm>
            <a:off x="7800016" y="82443"/>
            <a:ext cx="4670378" cy="376684"/>
          </a:xfrm>
          <a:prstGeom prst="rect">
            <a:avLst/>
          </a:prstGeom>
          <a:noFill/>
        </p:spPr>
        <p:txBody>
          <a:bodyPr wrap="square" rtlCol="0">
            <a:spAutoFit/>
          </a:bodyPr>
          <a:lstStyle/>
          <a:p>
            <a:r>
              <a:rPr lang="en-US" dirty="0">
                <a:solidFill>
                  <a:schemeClr val="bg1"/>
                </a:solidFill>
              </a:rPr>
              <a:t>@</a:t>
            </a:r>
            <a:r>
              <a:rPr lang="en-US" dirty="0" err="1">
                <a:solidFill>
                  <a:schemeClr val="bg1"/>
                </a:solidFill>
              </a:rPr>
              <a:t>MrThomasRayner</a:t>
            </a:r>
            <a:r>
              <a:rPr lang="en-US" dirty="0">
                <a:solidFill>
                  <a:schemeClr val="bg1"/>
                </a:solidFill>
              </a:rPr>
              <a:t> – workingsysadmin.com</a:t>
            </a:r>
            <a:endParaRPr lang="pt-BR" dirty="0">
              <a:solidFill>
                <a:schemeClr val="bg1"/>
              </a:solidFill>
            </a:endParaRPr>
          </a:p>
        </p:txBody>
      </p:sp>
    </p:spTree>
    <p:extLst>
      <p:ext uri="{BB962C8B-B14F-4D97-AF65-F5344CB8AC3E}">
        <p14:creationId xmlns:p14="http://schemas.microsoft.com/office/powerpoint/2010/main" val="199164503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A64A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8A73D713-3852-4730-86B5-1371E9041CDF}"/>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0C15456E-E1BE-4447-98AE-8800E7CA69E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8355668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5008" y="6482889"/>
            <a:ext cx="2798207" cy="372394"/>
          </a:xfrm>
          <a:prstGeom prst="rect">
            <a:avLst/>
          </a:prstGeom>
        </p:spPr>
        <p:txBody>
          <a:bodyPr/>
          <a:lstStyle/>
          <a:p>
            <a:fld id="{E90E3BD1-B73B-43E4-A4D1-9229F8DDBABB}" type="datetimeFigureOut">
              <a:rPr lang="pt-BR" smtClean="0"/>
              <a:t>10/01/2018</a:t>
            </a:fld>
            <a:endParaRPr lang="pt-BR" dirty="0"/>
          </a:p>
        </p:txBody>
      </p:sp>
      <p:sp>
        <p:nvSpPr>
          <p:cNvPr id="3" name="Footer Placeholder 2"/>
          <p:cNvSpPr>
            <a:spLocks noGrp="1"/>
          </p:cNvSpPr>
          <p:nvPr>
            <p:ph type="ftr" sz="quarter" idx="11"/>
          </p:nvPr>
        </p:nvSpPr>
        <p:spPr>
          <a:xfrm>
            <a:off x="4119583" y="6482889"/>
            <a:ext cx="4197310" cy="372394"/>
          </a:xfrm>
          <a:prstGeom prst="rect">
            <a:avLst/>
          </a:prstGeom>
        </p:spPr>
        <p:txBody>
          <a:bodyPr/>
          <a:lstStyle/>
          <a:p>
            <a:endParaRPr lang="pt-BR" dirty="0"/>
          </a:p>
        </p:txBody>
      </p:sp>
      <p:sp>
        <p:nvSpPr>
          <p:cNvPr id="4" name="Slide Number Placeholder 3"/>
          <p:cNvSpPr>
            <a:spLocks noGrp="1"/>
          </p:cNvSpPr>
          <p:nvPr>
            <p:ph type="sldNum" sz="quarter" idx="12"/>
          </p:nvPr>
        </p:nvSpPr>
        <p:spPr>
          <a:xfrm>
            <a:off x="8783260" y="6482889"/>
            <a:ext cx="2798207" cy="372394"/>
          </a:xfrm>
          <a:prstGeom prst="rect">
            <a:avLst/>
          </a:prstGeom>
        </p:spPr>
        <p:txBody>
          <a:bodyPr/>
          <a:lstStyle/>
          <a:p>
            <a:fld id="{629AA6F2-AF59-44DA-8AE6-E25B80ED9BF3}" type="slidenum">
              <a:rPr lang="pt-BR" smtClean="0"/>
              <a:t>‹#›</a:t>
            </a:fld>
            <a:endParaRPr lang="pt-BR" dirty="0"/>
          </a:p>
        </p:txBody>
      </p:sp>
      <p:sp>
        <p:nvSpPr>
          <p:cNvPr id="5" name="Rectangle 4"/>
          <p:cNvSpPr/>
          <p:nvPr userDrawn="1"/>
        </p:nvSpPr>
        <p:spPr>
          <a:xfrm>
            <a:off x="0" y="0"/>
            <a:ext cx="12436475" cy="6994525"/>
          </a:xfrm>
          <a:prstGeom prst="rect">
            <a:avLst/>
          </a:prstGeom>
          <a:solidFill>
            <a:srgbClr val="0072C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7" name="TextBox 6"/>
          <p:cNvSpPr txBox="1"/>
          <p:nvPr userDrawn="1"/>
        </p:nvSpPr>
        <p:spPr>
          <a:xfrm>
            <a:off x="1371971" y="5254374"/>
            <a:ext cx="10765252" cy="1599027"/>
          </a:xfrm>
          <a:prstGeom prst="rect">
            <a:avLst/>
          </a:prstGeom>
          <a:noFill/>
        </p:spPr>
        <p:txBody>
          <a:bodyPr wrap="square" rtlCol="0">
            <a:spAutoFit/>
          </a:bodyPr>
          <a:lstStyle/>
          <a:p>
            <a:pPr algn="r"/>
            <a:r>
              <a:rPr lang="pt-BR" sz="9791" dirty="0">
                <a:solidFill>
                  <a:schemeClr val="bg1"/>
                </a:solidFill>
              </a:rPr>
              <a:t>Ask Me Anything</a:t>
            </a:r>
          </a:p>
        </p:txBody>
      </p:sp>
    </p:spTree>
    <p:extLst>
      <p:ext uri="{BB962C8B-B14F-4D97-AF65-F5344CB8AC3E}">
        <p14:creationId xmlns:p14="http://schemas.microsoft.com/office/powerpoint/2010/main" val="4134765215"/>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5008" y="6482889"/>
            <a:ext cx="2798207" cy="372394"/>
          </a:xfrm>
          <a:prstGeom prst="rect">
            <a:avLst/>
          </a:prstGeom>
        </p:spPr>
        <p:txBody>
          <a:bodyPr/>
          <a:lstStyle/>
          <a:p>
            <a:fld id="{E90E3BD1-B73B-43E4-A4D1-9229F8DDBABB}" type="datetimeFigureOut">
              <a:rPr lang="pt-BR" smtClean="0"/>
              <a:t>10/01/2018</a:t>
            </a:fld>
            <a:endParaRPr lang="pt-BR" dirty="0"/>
          </a:p>
        </p:txBody>
      </p:sp>
      <p:sp>
        <p:nvSpPr>
          <p:cNvPr id="3" name="Footer Placeholder 2"/>
          <p:cNvSpPr>
            <a:spLocks noGrp="1"/>
          </p:cNvSpPr>
          <p:nvPr>
            <p:ph type="ftr" sz="quarter" idx="11"/>
          </p:nvPr>
        </p:nvSpPr>
        <p:spPr>
          <a:xfrm>
            <a:off x="4119583" y="6482889"/>
            <a:ext cx="4197310" cy="372394"/>
          </a:xfrm>
          <a:prstGeom prst="rect">
            <a:avLst/>
          </a:prstGeom>
        </p:spPr>
        <p:txBody>
          <a:bodyPr/>
          <a:lstStyle/>
          <a:p>
            <a:endParaRPr lang="pt-BR" dirty="0"/>
          </a:p>
        </p:txBody>
      </p:sp>
      <p:sp>
        <p:nvSpPr>
          <p:cNvPr id="4" name="Slide Number Placeholder 3"/>
          <p:cNvSpPr>
            <a:spLocks noGrp="1"/>
          </p:cNvSpPr>
          <p:nvPr>
            <p:ph type="sldNum" sz="quarter" idx="12"/>
          </p:nvPr>
        </p:nvSpPr>
        <p:spPr>
          <a:xfrm>
            <a:off x="8783260" y="6482889"/>
            <a:ext cx="2798207" cy="372394"/>
          </a:xfrm>
          <a:prstGeom prst="rect">
            <a:avLst/>
          </a:prstGeom>
        </p:spPr>
        <p:txBody>
          <a:bodyPr/>
          <a:lstStyle/>
          <a:p>
            <a:fld id="{629AA6F2-AF59-44DA-8AE6-E25B80ED9BF3}" type="slidenum">
              <a:rPr lang="pt-BR" smtClean="0"/>
              <a:t>‹#›</a:t>
            </a:fld>
            <a:endParaRPr lang="pt-BR" dirty="0"/>
          </a:p>
        </p:txBody>
      </p:sp>
      <p:sp>
        <p:nvSpPr>
          <p:cNvPr id="5" name="Rectangle 4"/>
          <p:cNvSpPr/>
          <p:nvPr userDrawn="1"/>
        </p:nvSpPr>
        <p:spPr>
          <a:xfrm>
            <a:off x="0" y="0"/>
            <a:ext cx="12436475" cy="6994525"/>
          </a:xfrm>
          <a:prstGeom prst="rect">
            <a:avLst/>
          </a:prstGeom>
          <a:solidFill>
            <a:srgbClr val="0072C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6" name="TextBox 5"/>
          <p:cNvSpPr txBox="1"/>
          <p:nvPr userDrawn="1"/>
        </p:nvSpPr>
        <p:spPr>
          <a:xfrm>
            <a:off x="7406944" y="5254374"/>
            <a:ext cx="4730278" cy="1599027"/>
          </a:xfrm>
          <a:prstGeom prst="rect">
            <a:avLst/>
          </a:prstGeom>
          <a:noFill/>
        </p:spPr>
        <p:txBody>
          <a:bodyPr wrap="square" rtlCol="0">
            <a:spAutoFit/>
          </a:bodyPr>
          <a:lstStyle/>
          <a:p>
            <a:r>
              <a:rPr lang="pt-BR" sz="9791" dirty="0">
                <a:solidFill>
                  <a:schemeClr val="bg1"/>
                </a:solidFill>
              </a:rPr>
              <a:t>Demo</a:t>
            </a:r>
          </a:p>
        </p:txBody>
      </p:sp>
      <p:sp>
        <p:nvSpPr>
          <p:cNvPr id="7" name="Rectangle 6">
            <a:extLst>
              <a:ext uri="{FF2B5EF4-FFF2-40B4-BE49-F238E27FC236}">
                <a16:creationId xmlns:a16="http://schemas.microsoft.com/office/drawing/2014/main" id="{241ED472-816B-4CC6-A853-F218403F1908}"/>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8" name="Picture 7">
            <a:extLst>
              <a:ext uri="{FF2B5EF4-FFF2-40B4-BE49-F238E27FC236}">
                <a16:creationId xmlns:a16="http://schemas.microsoft.com/office/drawing/2014/main" id="{0F5A78E0-D450-4279-89C1-7C00CF526EB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934229965"/>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5008" y="6482889"/>
            <a:ext cx="2798207" cy="372394"/>
          </a:xfrm>
          <a:prstGeom prst="rect">
            <a:avLst/>
          </a:prstGeom>
        </p:spPr>
        <p:txBody>
          <a:bodyPr/>
          <a:lstStyle/>
          <a:p>
            <a:fld id="{E90E3BD1-B73B-43E4-A4D1-9229F8DDBABB}" type="datetimeFigureOut">
              <a:rPr lang="pt-BR" smtClean="0"/>
              <a:t>10/01/2018</a:t>
            </a:fld>
            <a:endParaRPr lang="pt-BR" dirty="0"/>
          </a:p>
        </p:txBody>
      </p:sp>
      <p:sp>
        <p:nvSpPr>
          <p:cNvPr id="3" name="Footer Placeholder 2"/>
          <p:cNvSpPr>
            <a:spLocks noGrp="1"/>
          </p:cNvSpPr>
          <p:nvPr>
            <p:ph type="ftr" sz="quarter" idx="11"/>
          </p:nvPr>
        </p:nvSpPr>
        <p:spPr>
          <a:xfrm>
            <a:off x="4119583" y="6482889"/>
            <a:ext cx="4197310" cy="372394"/>
          </a:xfrm>
          <a:prstGeom prst="rect">
            <a:avLst/>
          </a:prstGeom>
        </p:spPr>
        <p:txBody>
          <a:bodyPr/>
          <a:lstStyle/>
          <a:p>
            <a:endParaRPr lang="pt-BR" dirty="0"/>
          </a:p>
        </p:txBody>
      </p:sp>
      <p:sp>
        <p:nvSpPr>
          <p:cNvPr id="4" name="Slide Number Placeholder 3"/>
          <p:cNvSpPr>
            <a:spLocks noGrp="1"/>
          </p:cNvSpPr>
          <p:nvPr>
            <p:ph type="sldNum" sz="quarter" idx="12"/>
          </p:nvPr>
        </p:nvSpPr>
        <p:spPr>
          <a:xfrm>
            <a:off x="8783260" y="6482889"/>
            <a:ext cx="2798207" cy="372394"/>
          </a:xfrm>
          <a:prstGeom prst="rect">
            <a:avLst/>
          </a:prstGeom>
        </p:spPr>
        <p:txBody>
          <a:bodyPr/>
          <a:lstStyle/>
          <a:p>
            <a:fld id="{629AA6F2-AF59-44DA-8AE6-E25B80ED9BF3}" type="slidenum">
              <a:rPr lang="pt-BR" smtClean="0"/>
              <a:t>‹#›</a:t>
            </a:fld>
            <a:endParaRPr lang="pt-BR" dirty="0"/>
          </a:p>
        </p:txBody>
      </p:sp>
      <p:sp>
        <p:nvSpPr>
          <p:cNvPr id="5" name="Rectangle 4"/>
          <p:cNvSpPr/>
          <p:nvPr userDrawn="1"/>
        </p:nvSpPr>
        <p:spPr>
          <a:xfrm>
            <a:off x="0" y="0"/>
            <a:ext cx="12436475" cy="6994525"/>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6" name="TextBox 5"/>
          <p:cNvSpPr txBox="1"/>
          <p:nvPr userDrawn="1"/>
        </p:nvSpPr>
        <p:spPr>
          <a:xfrm>
            <a:off x="8653118" y="5254374"/>
            <a:ext cx="3484104" cy="3167549"/>
          </a:xfrm>
          <a:prstGeom prst="rect">
            <a:avLst/>
          </a:prstGeom>
          <a:noFill/>
        </p:spPr>
        <p:txBody>
          <a:bodyPr wrap="square" rtlCol="0">
            <a:spAutoFit/>
          </a:bodyPr>
          <a:lstStyle/>
          <a:p>
            <a:r>
              <a:rPr lang="pt-BR" sz="9791" dirty="0">
                <a:solidFill>
                  <a:schemeClr val="bg1"/>
                </a:solidFill>
              </a:rPr>
              <a:t>Demo</a:t>
            </a:r>
          </a:p>
        </p:txBody>
      </p:sp>
    </p:spTree>
    <p:extLst>
      <p:ext uri="{BB962C8B-B14F-4D97-AF65-F5344CB8AC3E}">
        <p14:creationId xmlns:p14="http://schemas.microsoft.com/office/powerpoint/2010/main" val="2299137603"/>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7030A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7287" y="2827424"/>
            <a:ext cx="3232776" cy="1188987"/>
          </a:xfrm>
          <a:prstGeom prst="rect">
            <a:avLst/>
          </a:prstGeom>
        </p:spPr>
      </p:pic>
    </p:spTree>
    <p:extLst>
      <p:ext uri="{BB962C8B-B14F-4D97-AF65-F5344CB8AC3E}">
        <p14:creationId xmlns:p14="http://schemas.microsoft.com/office/powerpoint/2010/main" val="24970028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rgbClr val="80BF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A80AC836-B82D-48A6-9C86-81A62D6E1C0E}"/>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DB59F345-3EFE-44C9-8709-6D1D91A94FC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260241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95219743-903B-4020-9B4F-1B8702ADDC3B}"/>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618E8833-B447-484C-B242-91DFAAD0390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5144261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F38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30949AFF-8D21-4151-A2C9-1C2E69D15E02}"/>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2080C4DA-6639-4160-B1DE-8A64702B6EF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6343184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58288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DD9428D5-5AB6-45F6-BB95-4A33C8D96EC1}"/>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198A99BE-6B33-453A-9863-5FDAF16415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8328114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a:t>Click to edit Master title style</a:t>
            </a:r>
          </a:p>
        </p:txBody>
      </p:sp>
      <p:sp>
        <p:nvSpPr>
          <p:cNvPr id="4" name="Rectangle 3">
            <a:extLst>
              <a:ext uri="{FF2B5EF4-FFF2-40B4-BE49-F238E27FC236}">
                <a16:creationId xmlns:a16="http://schemas.microsoft.com/office/drawing/2014/main" id="{8DAA6F09-C6F6-4DE9-A7D5-FDF3D95E72FA}"/>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792E98FD-E2EE-479F-B17F-BF3279BD1F9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5161835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3B8F5363-225B-4EEC-898C-8E3E34F574A9}"/>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20EF7395-A9EE-4574-9277-0C29B740A6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3141373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186" r:id="rId7"/>
    <p:sldLayoutId id="2147484202" r:id="rId8"/>
    <p:sldLayoutId id="2147484187" r:id="rId9"/>
    <p:sldLayoutId id="2147484188" r:id="rId10"/>
    <p:sldLayoutId id="2147484189" r:id="rId11"/>
    <p:sldLayoutId id="2147484190" r:id="rId12"/>
    <p:sldLayoutId id="2147484191" r:id="rId13"/>
    <p:sldLayoutId id="2147484192" r:id="rId14"/>
    <p:sldLayoutId id="2147484193" r:id="rId15"/>
    <p:sldLayoutId id="2147484194" r:id="rId16"/>
    <p:sldLayoutId id="2147484195" r:id="rId17"/>
    <p:sldLayoutId id="2147484203" r:id="rId18"/>
    <p:sldLayoutId id="2147484204" r:id="rId19"/>
    <p:sldLayoutId id="2147484205" r:id="rId20"/>
    <p:sldLayoutId id="2147484206" r:id="rId21"/>
    <p:sldLayoutId id="2147484207" r:id="rId22"/>
    <p:sldLayoutId id="2147484208" r:id="rId23"/>
    <p:sldLayoutId id="2147484219" r:id="rId24"/>
    <p:sldLayoutId id="2147484220" r:id="rId25"/>
  </p:sldLayoutIdLst>
  <p:transition>
    <p:fade/>
  </p:transition>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9pPr>
    </p:titleStyle>
    <p:bodyStyle>
      <a:lvl1pPr marL="342900" indent="-342900" algn="l" defTabSz="931863" rtl="0" fontAlgn="base">
        <a:lnSpc>
          <a:spcPct val="90000"/>
        </a:lnSpc>
        <a:spcBef>
          <a:spcPct val="20000"/>
        </a:spcBef>
        <a:spcAft>
          <a:spcPct val="0"/>
        </a:spcAft>
        <a:buSzPct val="90000"/>
        <a:buFont typeface="Arial" pitchFamily="34" charset="0"/>
        <a:buChar char="•"/>
        <a:defRPr sz="4000" kern="1200">
          <a:gradFill>
            <a:gsLst>
              <a:gs pos="1250">
                <a:schemeClr val="tx1"/>
              </a:gs>
              <a:gs pos="100000">
                <a:schemeClr val="tx1"/>
              </a:gs>
            </a:gsLst>
            <a:lin ang="5400000" scaled="0"/>
          </a:gradFill>
          <a:latin typeface="+mj-lt"/>
          <a:ea typeface="MS PGothic" pitchFamily="34" charset="-128"/>
          <a:cs typeface="+mn-cs"/>
        </a:defRPr>
      </a:lvl1pPr>
      <a:lvl2pPr marL="584200" indent="-241300" algn="l" defTabSz="931863" rtl="0" fontAlgn="base">
        <a:lnSpc>
          <a:spcPct val="90000"/>
        </a:lnSpc>
        <a:spcBef>
          <a:spcPct val="20000"/>
        </a:spcBef>
        <a:spcAft>
          <a:spcPct val="0"/>
        </a:spcAft>
        <a:buSzPct val="90000"/>
        <a:buFont typeface="Arial" pitchFamily="34" charset="0"/>
        <a:buChar char="•"/>
        <a:defRPr sz="2400" kern="1200">
          <a:gradFill>
            <a:gsLst>
              <a:gs pos="1250">
                <a:schemeClr val="tx1"/>
              </a:gs>
              <a:gs pos="100000">
                <a:schemeClr val="tx1"/>
              </a:gs>
            </a:gsLst>
            <a:lin ang="5400000" scaled="0"/>
          </a:gradFill>
          <a:latin typeface="+mn-lt"/>
          <a:ea typeface="MS PGothic" pitchFamily="34" charset="-128"/>
          <a:cs typeface="+mn-cs"/>
        </a:defRPr>
      </a:lvl2pPr>
      <a:lvl3pPr marL="800100" indent="-228600" algn="l" defTabSz="931863" rtl="0" fontAlgn="base">
        <a:lnSpc>
          <a:spcPct val="90000"/>
        </a:lnSpc>
        <a:spcBef>
          <a:spcPct val="20000"/>
        </a:spcBef>
        <a:spcAft>
          <a:spcPct val="0"/>
        </a:spcAft>
        <a:buSzPct val="90000"/>
        <a:buFont typeface="Arial" pitchFamily="34" charset="0"/>
        <a:buChar char="•"/>
        <a:defRPr sz="2000" kern="1200">
          <a:gradFill>
            <a:gsLst>
              <a:gs pos="1250">
                <a:schemeClr val="tx1"/>
              </a:gs>
              <a:gs pos="100000">
                <a:schemeClr val="tx1"/>
              </a:gs>
            </a:gsLst>
            <a:lin ang="5400000" scaled="0"/>
          </a:gradFill>
          <a:latin typeface="+mn-lt"/>
          <a:ea typeface="MS PGothic" pitchFamily="34" charset="-128"/>
          <a:cs typeface="+mn-cs"/>
        </a:defRPr>
      </a:lvl3pPr>
      <a:lvl4pPr marL="10287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4pPr>
      <a:lvl5pPr marL="12573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304988"/>
      </p:ext>
    </p:extLst>
  </p:cSld>
  <p:clrMap bg1="lt1" tx1="dk1" bg2="lt2" tx2="dk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pt-BR"/>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3808" y="3364802"/>
            <a:ext cx="4967163" cy="1004492"/>
          </a:xfrm>
        </p:spPr>
        <p:txBody>
          <a:bodyPr/>
          <a:lstStyle/>
          <a:p>
            <a:r>
              <a:rPr lang="en-US" sz="4488" dirty="0"/>
              <a:t>Connect with me</a:t>
            </a:r>
          </a:p>
        </p:txBody>
      </p:sp>
      <p:sp>
        <p:nvSpPr>
          <p:cNvPr id="10" name="Text Placeholder 9"/>
          <p:cNvSpPr>
            <a:spLocks noGrp="1"/>
          </p:cNvSpPr>
          <p:nvPr>
            <p:ph type="body" idx="1"/>
          </p:nvPr>
        </p:nvSpPr>
        <p:spPr>
          <a:xfrm>
            <a:off x="303808" y="4335224"/>
            <a:ext cx="7260486" cy="1530052"/>
          </a:xfrm>
        </p:spPr>
        <p:txBody>
          <a:bodyPr/>
          <a:lstStyle/>
          <a:p>
            <a:r>
              <a:rPr lang="en-US" dirty="0"/>
              <a:t>Twitter: @</a:t>
            </a:r>
            <a:r>
              <a:rPr lang="en-US" dirty="0" err="1"/>
              <a:t>MrThomasRayner</a:t>
            </a:r>
            <a:r>
              <a:rPr lang="en-US" dirty="0"/>
              <a:t> </a:t>
            </a:r>
          </a:p>
          <a:p>
            <a:r>
              <a:rPr lang="en-US" dirty="0"/>
              <a:t>LinkedIn.com/in/</a:t>
            </a:r>
            <a:r>
              <a:rPr lang="en-US" dirty="0" err="1"/>
              <a:t>thomasrayner</a:t>
            </a:r>
            <a:endParaRPr lang="en-US" dirty="0"/>
          </a:p>
          <a:p>
            <a:r>
              <a:rPr lang="en-US" dirty="0"/>
              <a:t>workingsysadmin.com</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4230" y="6210879"/>
            <a:ext cx="678257" cy="678257"/>
          </a:xfrm>
          <a:prstGeom prst="rect">
            <a:avLst/>
          </a:prstGeom>
        </p:spPr>
      </p:pic>
      <p:sp>
        <p:nvSpPr>
          <p:cNvPr id="3" name="Rectangle 2"/>
          <p:cNvSpPr/>
          <p:nvPr/>
        </p:nvSpPr>
        <p:spPr>
          <a:xfrm>
            <a:off x="303809" y="6041595"/>
            <a:ext cx="11270421" cy="845744"/>
          </a:xfrm>
          <a:prstGeom prst="rect">
            <a:avLst/>
          </a:prstGeom>
        </p:spPr>
        <p:txBody>
          <a:bodyPr wrap="square">
            <a:spAutoFit/>
          </a:bodyPr>
          <a:lstStyle/>
          <a:p>
            <a:pPr defTabSz="932597" fontAlgn="auto">
              <a:spcBef>
                <a:spcPts val="0"/>
              </a:spcBef>
              <a:spcAft>
                <a:spcPts val="0"/>
              </a:spcAft>
            </a:pPr>
            <a:r>
              <a:rPr lang="en-US" sz="2448" b="1" dirty="0">
                <a:solidFill>
                  <a:prstClr val="black">
                    <a:tint val="75000"/>
                  </a:prstClr>
                </a:solidFill>
                <a:latin typeface="Segoe UI Light"/>
                <a:ea typeface="+mn-ea"/>
              </a:rPr>
              <a:t>Slides and Demo Script</a:t>
            </a:r>
          </a:p>
          <a:p>
            <a:pPr defTabSz="932597" fontAlgn="auto">
              <a:spcBef>
                <a:spcPts val="0"/>
              </a:spcBef>
              <a:spcAft>
                <a:spcPts val="0"/>
              </a:spcAft>
            </a:pPr>
            <a:r>
              <a:rPr lang="en-US" dirty="0">
                <a:solidFill>
                  <a:schemeClr val="bg1">
                    <a:lumMod val="50000"/>
                  </a:schemeClr>
                </a:solidFill>
                <a:latin typeface="Segoe UI Light"/>
                <a:ea typeface="+mn-ea"/>
              </a:rPr>
              <a:t>https://github.com/ThmsRynr/Presentation-Files</a:t>
            </a:r>
            <a:endParaRPr lang="en-US" sz="2448" dirty="0">
              <a:solidFill>
                <a:prstClr val="black">
                  <a:tint val="75000"/>
                </a:prstClr>
              </a:solidFill>
              <a:latin typeface="Segoe UI Light"/>
              <a:ea typeface="+mn-ea"/>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6416" y="3554653"/>
            <a:ext cx="2486942" cy="2486942"/>
          </a:xfrm>
          <a:prstGeom prst="rect">
            <a:avLst/>
          </a:prstGeom>
        </p:spPr>
      </p:pic>
    </p:spTree>
    <p:extLst>
      <p:ext uri="{BB962C8B-B14F-4D97-AF65-F5344CB8AC3E}">
        <p14:creationId xmlns:p14="http://schemas.microsoft.com/office/powerpoint/2010/main" val="293220863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3C66-9DD0-4A74-83C6-D8E3707065A3}"/>
              </a:ext>
            </a:extLst>
          </p:cNvPr>
          <p:cNvSpPr>
            <a:spLocks noGrp="1"/>
          </p:cNvSpPr>
          <p:nvPr>
            <p:ph type="title"/>
          </p:nvPr>
        </p:nvSpPr>
        <p:spPr/>
        <p:txBody>
          <a:bodyPr/>
          <a:lstStyle/>
          <a:p>
            <a:r>
              <a:rPr lang="en-US" dirty="0"/>
              <a:t>Round 4: Create </a:t>
            </a:r>
            <a:r>
              <a:rPr lang="en-US" u="sng" dirty="0"/>
              <a:t>ten</a:t>
            </a:r>
            <a:r>
              <a:rPr lang="en-US" dirty="0"/>
              <a:t> new resource groups</a:t>
            </a:r>
          </a:p>
        </p:txBody>
      </p:sp>
    </p:spTree>
    <p:extLst>
      <p:ext uri="{BB962C8B-B14F-4D97-AF65-F5344CB8AC3E}">
        <p14:creationId xmlns:p14="http://schemas.microsoft.com/office/powerpoint/2010/main" val="39408328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54C3-B951-430A-9573-33513B3CE076}"/>
              </a:ext>
            </a:extLst>
          </p:cNvPr>
          <p:cNvSpPr>
            <a:spLocks noGrp="1"/>
          </p:cNvSpPr>
          <p:nvPr>
            <p:ph type="title"/>
          </p:nvPr>
        </p:nvSpPr>
        <p:spPr/>
        <p:txBody>
          <a:bodyPr/>
          <a:lstStyle/>
          <a:p>
            <a:r>
              <a:rPr lang="en-US" dirty="0"/>
              <a:t>Scoreboard</a:t>
            </a:r>
          </a:p>
        </p:txBody>
      </p:sp>
      <p:sp>
        <p:nvSpPr>
          <p:cNvPr id="3" name="Content Placeholder 2">
            <a:extLst>
              <a:ext uri="{FF2B5EF4-FFF2-40B4-BE49-F238E27FC236}">
                <a16:creationId xmlns:a16="http://schemas.microsoft.com/office/drawing/2014/main" id="{3636B247-A90D-4B77-81C5-3E9EA2B2DA84}"/>
              </a:ext>
            </a:extLst>
          </p:cNvPr>
          <p:cNvSpPr>
            <a:spLocks noGrp="1"/>
          </p:cNvSpPr>
          <p:nvPr>
            <p:ph sz="half" idx="1"/>
          </p:nvPr>
        </p:nvSpPr>
        <p:spPr>
          <a:xfrm>
            <a:off x="966652" y="1861968"/>
            <a:ext cx="5173857" cy="903783"/>
          </a:xfrm>
        </p:spPr>
        <p:txBody>
          <a:bodyPr/>
          <a:lstStyle/>
          <a:p>
            <a:pPr marL="0" indent="0" algn="ctr">
              <a:buNone/>
            </a:pPr>
            <a:r>
              <a:rPr lang="en-US" sz="5400" dirty="0"/>
              <a:t>Web Portal</a:t>
            </a:r>
          </a:p>
          <a:p>
            <a:pPr marL="0" indent="0" algn="ctr">
              <a:buNone/>
            </a:pPr>
            <a:endParaRPr lang="en-US" sz="5400" dirty="0"/>
          </a:p>
          <a:p>
            <a:pPr marL="0" indent="0" algn="ctr">
              <a:buNone/>
            </a:pPr>
            <a:endParaRPr lang="en-US" sz="16600" dirty="0"/>
          </a:p>
        </p:txBody>
      </p:sp>
      <p:sp>
        <p:nvSpPr>
          <p:cNvPr id="4" name="Content Placeholder 3">
            <a:extLst>
              <a:ext uri="{FF2B5EF4-FFF2-40B4-BE49-F238E27FC236}">
                <a16:creationId xmlns:a16="http://schemas.microsoft.com/office/drawing/2014/main" id="{A3A2BD01-4C9B-4789-8AD8-D6A670D60C3F}"/>
              </a:ext>
            </a:extLst>
          </p:cNvPr>
          <p:cNvSpPr>
            <a:spLocks noGrp="1"/>
          </p:cNvSpPr>
          <p:nvPr>
            <p:ph sz="half" idx="2"/>
          </p:nvPr>
        </p:nvSpPr>
        <p:spPr>
          <a:xfrm>
            <a:off x="6295965" y="1861969"/>
            <a:ext cx="5285502" cy="903782"/>
          </a:xfrm>
        </p:spPr>
        <p:txBody>
          <a:bodyPr/>
          <a:lstStyle/>
          <a:p>
            <a:pPr marL="0" indent="0" algn="ctr">
              <a:buNone/>
            </a:pPr>
            <a:r>
              <a:rPr lang="en-US" sz="5400" dirty="0"/>
              <a:t>PowerShell</a:t>
            </a:r>
          </a:p>
          <a:p>
            <a:pPr marL="0" indent="0" algn="ctr">
              <a:buNone/>
            </a:pPr>
            <a:endParaRPr lang="en-US" sz="5400" dirty="0"/>
          </a:p>
          <a:p>
            <a:pPr marL="0" indent="0" algn="ctr">
              <a:buNone/>
            </a:pPr>
            <a:endParaRPr lang="en-US" sz="16600" dirty="0"/>
          </a:p>
        </p:txBody>
      </p:sp>
      <p:sp>
        <p:nvSpPr>
          <p:cNvPr id="5" name="TextBox 4">
            <a:extLst>
              <a:ext uri="{FF2B5EF4-FFF2-40B4-BE49-F238E27FC236}">
                <a16:creationId xmlns:a16="http://schemas.microsoft.com/office/drawing/2014/main" id="{14D44B29-02A3-4069-BAD7-2F5868296A09}"/>
              </a:ext>
            </a:extLst>
          </p:cNvPr>
          <p:cNvSpPr txBox="1"/>
          <p:nvPr/>
        </p:nvSpPr>
        <p:spPr>
          <a:xfrm>
            <a:off x="1097653" y="1239159"/>
            <a:ext cx="8686705" cy="369332"/>
          </a:xfrm>
          <a:prstGeom prst="rect">
            <a:avLst/>
          </a:prstGeom>
          <a:noFill/>
        </p:spPr>
        <p:txBody>
          <a:bodyPr wrap="square" rtlCol="0">
            <a:spAutoFit/>
          </a:bodyPr>
          <a:lstStyle/>
          <a:p>
            <a:r>
              <a:rPr lang="en-US" dirty="0"/>
              <a:t>Doing less pointy-</a:t>
            </a:r>
            <a:r>
              <a:rPr lang="en-US" dirty="0" err="1"/>
              <a:t>clicky</a:t>
            </a:r>
            <a:r>
              <a:rPr lang="en-US" dirty="0"/>
              <a:t> means you get to do more interesting and fun</a:t>
            </a:r>
          </a:p>
        </p:txBody>
      </p:sp>
      <p:sp>
        <p:nvSpPr>
          <p:cNvPr id="6" name="TextBox 5">
            <a:extLst>
              <a:ext uri="{FF2B5EF4-FFF2-40B4-BE49-F238E27FC236}">
                <a16:creationId xmlns:a16="http://schemas.microsoft.com/office/drawing/2014/main" id="{D954D8EA-9482-4CDA-B1AC-AA99F81BD0FF}"/>
              </a:ext>
            </a:extLst>
          </p:cNvPr>
          <p:cNvSpPr txBox="1"/>
          <p:nvPr/>
        </p:nvSpPr>
        <p:spPr>
          <a:xfrm>
            <a:off x="7612850" y="2778130"/>
            <a:ext cx="2651731" cy="3170099"/>
          </a:xfrm>
          <a:prstGeom prst="rect">
            <a:avLst/>
          </a:prstGeom>
          <a:noFill/>
        </p:spPr>
        <p:txBody>
          <a:bodyPr wrap="square" lIns="182880" tIns="146304" rIns="182880" bIns="146304" rtlCol="0">
            <a:spAutoFit/>
          </a:bodyPr>
          <a:lstStyle/>
          <a:p>
            <a:pPr algn="ctr">
              <a:lnSpc>
                <a:spcPct val="90000"/>
              </a:lnSpc>
              <a:spcAft>
                <a:spcPts val="600"/>
              </a:spcAft>
            </a:pPr>
            <a:r>
              <a:rPr lang="en-US" sz="16600" dirty="0"/>
              <a:t>1</a:t>
            </a:r>
          </a:p>
          <a:p>
            <a:pPr algn="ctr">
              <a:lnSpc>
                <a:spcPct val="90000"/>
              </a:lnSpc>
              <a:spcAft>
                <a:spcPts val="600"/>
              </a:spcAft>
            </a:pPr>
            <a:endParaRPr lang="en-US" sz="3600" dirty="0" err="1">
              <a:gradFill>
                <a:gsLst>
                  <a:gs pos="2917">
                    <a:schemeClr val="tx1"/>
                  </a:gs>
                  <a:gs pos="30000">
                    <a:schemeClr val="tx1"/>
                  </a:gs>
                </a:gsLst>
                <a:lin ang="5400000" scaled="0"/>
              </a:gradFill>
            </a:endParaRPr>
          </a:p>
        </p:txBody>
      </p:sp>
      <p:sp>
        <p:nvSpPr>
          <p:cNvPr id="7" name="TextBox 6">
            <a:extLst>
              <a:ext uri="{FF2B5EF4-FFF2-40B4-BE49-F238E27FC236}">
                <a16:creationId xmlns:a16="http://schemas.microsoft.com/office/drawing/2014/main" id="{E0CA09C8-5D65-48D8-AC0B-693F7F2D0AA0}"/>
              </a:ext>
            </a:extLst>
          </p:cNvPr>
          <p:cNvSpPr txBox="1"/>
          <p:nvPr/>
        </p:nvSpPr>
        <p:spPr>
          <a:xfrm>
            <a:off x="2208989" y="2765751"/>
            <a:ext cx="2651731" cy="3170099"/>
          </a:xfrm>
          <a:prstGeom prst="rect">
            <a:avLst/>
          </a:prstGeom>
          <a:noFill/>
        </p:spPr>
        <p:txBody>
          <a:bodyPr wrap="square" lIns="182880" tIns="146304" rIns="182880" bIns="146304" rtlCol="0">
            <a:spAutoFit/>
          </a:bodyPr>
          <a:lstStyle/>
          <a:p>
            <a:pPr algn="ctr">
              <a:lnSpc>
                <a:spcPct val="90000"/>
              </a:lnSpc>
              <a:spcAft>
                <a:spcPts val="600"/>
              </a:spcAft>
            </a:pPr>
            <a:r>
              <a:rPr lang="en-US" sz="16600" dirty="0"/>
              <a:t>1</a:t>
            </a:r>
          </a:p>
          <a:p>
            <a:pPr algn="ctr">
              <a:lnSpc>
                <a:spcPct val="90000"/>
              </a:lnSpc>
              <a:spcAft>
                <a:spcPts val="600"/>
              </a:spcAft>
            </a:pPr>
            <a:endParaRPr lang="en-US" sz="3600" dirty="0" err="1">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025AE544-EB13-4545-8630-26D2E265D49D}"/>
              </a:ext>
            </a:extLst>
          </p:cNvPr>
          <p:cNvSpPr txBox="1"/>
          <p:nvPr/>
        </p:nvSpPr>
        <p:spPr>
          <a:xfrm>
            <a:off x="7612850" y="2753296"/>
            <a:ext cx="2651731" cy="3170099"/>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16600" dirty="0"/>
              <a:t>2</a:t>
            </a:r>
          </a:p>
          <a:p>
            <a:pPr algn="ctr">
              <a:lnSpc>
                <a:spcPct val="90000"/>
              </a:lnSpc>
              <a:spcAft>
                <a:spcPts val="600"/>
              </a:spcAft>
            </a:pPr>
            <a:endParaRPr lang="en-US" sz="3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64052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ppt_w</p:attrName>
                                        </p:attrNameLst>
                                      </p:cBhvr>
                                      <p:tavLst>
                                        <p:tav tm="0" fmla="#ppt_w*sin(2.5*pi*$)">
                                          <p:val>
                                            <p:fltVal val="0"/>
                                          </p:val>
                                        </p:tav>
                                        <p:tav tm="100000">
                                          <p:val>
                                            <p:fltVal val="1"/>
                                          </p:val>
                                        </p:tav>
                                      </p:tavLst>
                                    </p:anim>
                                    <p:anim calcmode="lin" valueType="num">
                                      <p:cBhvr>
                                        <p:cTn id="9"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85A09-E185-40B0-847B-85428B0A5C8E}"/>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FE6D22EF-B598-46D3-9EAE-458B46D708E9}"/>
              </a:ext>
            </a:extLst>
          </p:cNvPr>
          <p:cNvSpPr>
            <a:spLocks noGrp="1"/>
          </p:cNvSpPr>
          <p:nvPr>
            <p:ph sz="half" idx="1"/>
          </p:nvPr>
        </p:nvSpPr>
        <p:spPr>
          <a:xfrm>
            <a:off x="966652" y="1395667"/>
            <a:ext cx="10614815" cy="5109091"/>
          </a:xfrm>
        </p:spPr>
        <p:txBody>
          <a:bodyPr/>
          <a:lstStyle/>
          <a:p>
            <a:r>
              <a:rPr lang="en-US" dirty="0"/>
              <a:t>You don’t need incredible PowerShell prowess to use the </a:t>
            </a:r>
            <a:r>
              <a:rPr lang="en-US" dirty="0" err="1"/>
              <a:t>AzureRM</a:t>
            </a:r>
            <a:r>
              <a:rPr lang="en-US" dirty="0"/>
              <a:t> PowerShell module</a:t>
            </a:r>
          </a:p>
          <a:p>
            <a:r>
              <a:rPr lang="en-US" dirty="0"/>
              <a:t>Repetitive tasks are generally well-suited for automation</a:t>
            </a:r>
          </a:p>
          <a:p>
            <a:r>
              <a:rPr lang="en-US" dirty="0"/>
              <a:t>The web portal is easy to explore</a:t>
            </a:r>
          </a:p>
          <a:p>
            <a:endParaRPr lang="en-US" dirty="0"/>
          </a:p>
          <a:p>
            <a:r>
              <a:rPr lang="en-US" dirty="0"/>
              <a:t>These are all just tools in your toolbox – use the best one for the job</a:t>
            </a:r>
          </a:p>
        </p:txBody>
      </p:sp>
    </p:spTree>
    <p:extLst>
      <p:ext uri="{BB962C8B-B14F-4D97-AF65-F5344CB8AC3E}">
        <p14:creationId xmlns:p14="http://schemas.microsoft.com/office/powerpoint/2010/main" val="1609668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txBox="1">
            <a:spLocks/>
          </p:cNvSpPr>
          <p:nvPr/>
        </p:nvSpPr>
        <p:spPr>
          <a:xfrm>
            <a:off x="303808" y="477185"/>
            <a:ext cx="4967163" cy="8337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88" dirty="0">
                <a:solidFill>
                  <a:schemeClr val="bg1"/>
                </a:solidFill>
              </a:rPr>
              <a:t>Connect with me</a:t>
            </a:r>
          </a:p>
        </p:txBody>
      </p:sp>
      <p:sp>
        <p:nvSpPr>
          <p:cNvPr id="3" name="Text Placeholder 9"/>
          <p:cNvSpPr txBox="1">
            <a:spLocks/>
          </p:cNvSpPr>
          <p:nvPr/>
        </p:nvSpPr>
        <p:spPr>
          <a:xfrm>
            <a:off x="303809" y="1310977"/>
            <a:ext cx="5609592" cy="153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56" dirty="0">
                <a:solidFill>
                  <a:schemeClr val="bg1"/>
                </a:solidFill>
              </a:rPr>
              <a:t>@</a:t>
            </a:r>
            <a:r>
              <a:rPr lang="en-US" sz="2856" dirty="0" err="1">
                <a:solidFill>
                  <a:schemeClr val="bg1"/>
                </a:solidFill>
              </a:rPr>
              <a:t>MrThomasRayner</a:t>
            </a:r>
            <a:endParaRPr lang="en-US" sz="2856" dirty="0">
              <a:solidFill>
                <a:schemeClr val="bg1"/>
              </a:solidFill>
            </a:endParaRPr>
          </a:p>
          <a:p>
            <a:pPr marL="0" indent="0">
              <a:buNone/>
            </a:pPr>
            <a:r>
              <a:rPr lang="en-US" sz="2856" dirty="0">
                <a:solidFill>
                  <a:schemeClr val="bg1"/>
                </a:solidFill>
              </a:rPr>
              <a:t>LinkedIn.com/in/</a:t>
            </a:r>
            <a:r>
              <a:rPr lang="en-US" sz="2856" dirty="0" err="1">
                <a:solidFill>
                  <a:schemeClr val="bg1"/>
                </a:solidFill>
              </a:rPr>
              <a:t>thomasrayner</a:t>
            </a:r>
            <a:endParaRPr lang="en-US" sz="2856" dirty="0">
              <a:solidFill>
                <a:schemeClr val="bg1"/>
              </a:solidFill>
            </a:endParaRPr>
          </a:p>
          <a:p>
            <a:pPr marL="0" indent="0">
              <a:buNone/>
            </a:pPr>
            <a:r>
              <a:rPr lang="en-US" sz="2856" dirty="0">
                <a:solidFill>
                  <a:schemeClr val="bg1"/>
                </a:solidFill>
              </a:rPr>
              <a:t>workingsysadmin.com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4092" y="354086"/>
            <a:ext cx="3366698" cy="3366698"/>
          </a:xfrm>
          <a:prstGeom prst="rect">
            <a:avLst/>
          </a:prstGeom>
        </p:spPr>
      </p:pic>
    </p:spTree>
    <p:extLst>
      <p:ext uri="{BB962C8B-B14F-4D97-AF65-F5344CB8AC3E}">
        <p14:creationId xmlns:p14="http://schemas.microsoft.com/office/powerpoint/2010/main" val="316054624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85A09-E185-40B0-847B-85428B0A5C8E}"/>
              </a:ext>
            </a:extLst>
          </p:cNvPr>
          <p:cNvSpPr>
            <a:spLocks noGrp="1"/>
          </p:cNvSpPr>
          <p:nvPr>
            <p:ph type="title"/>
          </p:nvPr>
        </p:nvSpPr>
        <p:spPr/>
        <p:txBody>
          <a:bodyPr/>
          <a:lstStyle/>
          <a:p>
            <a:r>
              <a:rPr lang="en-US" dirty="0"/>
              <a:t>A word on scope</a:t>
            </a:r>
          </a:p>
        </p:txBody>
      </p:sp>
      <p:sp>
        <p:nvSpPr>
          <p:cNvPr id="3" name="Content Placeholder 2">
            <a:extLst>
              <a:ext uri="{FF2B5EF4-FFF2-40B4-BE49-F238E27FC236}">
                <a16:creationId xmlns:a16="http://schemas.microsoft.com/office/drawing/2014/main" id="{FE6D22EF-B598-46D3-9EAE-458B46D708E9}"/>
              </a:ext>
            </a:extLst>
          </p:cNvPr>
          <p:cNvSpPr>
            <a:spLocks noGrp="1"/>
          </p:cNvSpPr>
          <p:nvPr>
            <p:ph sz="half" idx="1"/>
          </p:nvPr>
        </p:nvSpPr>
        <p:spPr/>
        <p:txBody>
          <a:bodyPr/>
          <a:lstStyle/>
          <a:p>
            <a:r>
              <a:rPr lang="en-US" dirty="0"/>
              <a:t>Deployment models</a:t>
            </a:r>
          </a:p>
          <a:p>
            <a:pPr lvl="1"/>
            <a:r>
              <a:rPr lang="en-US" dirty="0"/>
              <a:t>Classic</a:t>
            </a:r>
          </a:p>
          <a:p>
            <a:pPr lvl="1"/>
            <a:r>
              <a:rPr lang="en-US" dirty="0"/>
              <a:t>Resource Manager</a:t>
            </a:r>
          </a:p>
          <a:p>
            <a:r>
              <a:rPr lang="en-US" dirty="0"/>
              <a:t>CLI interfaces</a:t>
            </a:r>
          </a:p>
          <a:p>
            <a:pPr lvl="1"/>
            <a:r>
              <a:rPr lang="en-US" dirty="0"/>
              <a:t>Azure Cloud Shell</a:t>
            </a:r>
          </a:p>
          <a:p>
            <a:pPr lvl="2"/>
            <a:r>
              <a:rPr lang="en-US" dirty="0"/>
              <a:t>PowerShell</a:t>
            </a:r>
          </a:p>
          <a:p>
            <a:pPr lvl="2"/>
            <a:r>
              <a:rPr lang="en-US" dirty="0"/>
              <a:t>Bash</a:t>
            </a:r>
          </a:p>
          <a:p>
            <a:pPr lvl="1"/>
            <a:r>
              <a:rPr lang="en-US" dirty="0"/>
              <a:t>Azure CLI</a:t>
            </a:r>
          </a:p>
          <a:p>
            <a:pPr lvl="1"/>
            <a:r>
              <a:rPr lang="en-US" dirty="0" err="1"/>
              <a:t>AzureRM</a:t>
            </a:r>
            <a:r>
              <a:rPr lang="en-US" dirty="0"/>
              <a:t> PowerShell Module</a:t>
            </a:r>
          </a:p>
          <a:p>
            <a:pPr marL="0" indent="0">
              <a:buNone/>
            </a:pPr>
            <a:endParaRPr lang="en-US" sz="1050" dirty="0"/>
          </a:p>
          <a:p>
            <a:pPr marL="0" indent="0">
              <a:buNone/>
            </a:pPr>
            <a:r>
              <a:rPr lang="en-US" dirty="0"/>
              <a:t>Each of these has strong use cases and scenarios that make it worth learning and using!</a:t>
            </a:r>
          </a:p>
        </p:txBody>
      </p:sp>
    </p:spTree>
    <p:extLst>
      <p:ext uri="{BB962C8B-B14F-4D97-AF65-F5344CB8AC3E}">
        <p14:creationId xmlns:p14="http://schemas.microsoft.com/office/powerpoint/2010/main" val="4713683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mph" presetSubtype="0" fill="hold" nodeType="clickEffect">
                                  <p:stCondLst>
                                    <p:cond delay="0"/>
                                  </p:stCondLst>
                                  <p:iterate type="lt">
                                    <p:tmPct val="4000"/>
                                  </p:iterate>
                                  <p:childTnLst>
                                    <p:set>
                                      <p:cBhvr override="childStyle">
                                        <p:cTn id="32" dur="500" fill="hold"/>
                                        <p:tgtEl>
                                          <p:spTgt spid="3">
                                            <p:txEl>
                                              <p:pRg st="2" end="2"/>
                                            </p:txEl>
                                          </p:spTgt>
                                        </p:tgtEl>
                                        <p:attrNameLst>
                                          <p:attrName>style.color</p:attrName>
                                        </p:attrNameLst>
                                      </p:cBhvr>
                                      <p:to>
                                        <p:clrVal>
                                          <a:srgbClr val="0A64A1"/>
                                        </p:clrVal>
                                      </p:to>
                                    </p:set>
                                    <p:set>
                                      <p:cBhvr>
                                        <p:cTn id="33" dur="500" fill="hold"/>
                                        <p:tgtEl>
                                          <p:spTgt spid="3">
                                            <p:txEl>
                                              <p:pRg st="2" end="2"/>
                                            </p:txEl>
                                          </p:spTgt>
                                        </p:tgtEl>
                                        <p:attrNameLst>
                                          <p:attrName>fillcolor</p:attrName>
                                        </p:attrNameLst>
                                      </p:cBhvr>
                                      <p:to>
                                        <p:clrVal>
                                          <a:srgbClr val="0A64A1"/>
                                        </p:clrVal>
                                      </p:to>
                                    </p:set>
                                    <p:set>
                                      <p:cBhvr>
                                        <p:cTn id="34" dur="500" fill="hold"/>
                                        <p:tgtEl>
                                          <p:spTgt spid="3">
                                            <p:txEl>
                                              <p:pRg st="2" end="2"/>
                                            </p:txEl>
                                          </p:spTgt>
                                        </p:tgtEl>
                                        <p:attrNameLst>
                                          <p:attrName>fill.type</p:attrName>
                                        </p:attrNameLst>
                                      </p:cBhvr>
                                      <p:to>
                                        <p:strVal val="solid"/>
                                      </p:to>
                                    </p:set>
                                  </p:childTnLst>
                                </p:cTn>
                              </p:par>
                              <p:par>
                                <p:cTn id="35" presetID="34" presetClass="emph" presetSubtype="0" fill="hold" nodeType="withEffect">
                                  <p:stCondLst>
                                    <p:cond delay="0"/>
                                  </p:stCondLst>
                                  <p:iterate type="lt">
                                    <p:tmPct val="5000"/>
                                  </p:iterate>
                                  <p:childTnLst>
                                    <p:animMotion origin="layout" path="M 0.0 0.0 L 0.0 -0.07213" pathEditMode="relative" ptsTypes="">
                                      <p:cBhvr>
                                        <p:cTn id="36" dur="250" accel="50000" decel="50000" autoRev="1" fill="hold">
                                          <p:stCondLst>
                                            <p:cond delay="0"/>
                                          </p:stCondLst>
                                        </p:cTn>
                                        <p:tgtEl>
                                          <p:spTgt spid="3">
                                            <p:txEl>
                                              <p:pRg st="2" end="2"/>
                                            </p:txEl>
                                          </p:spTgt>
                                        </p:tgtEl>
                                        <p:attrNameLst>
                                          <p:attrName>ppt_x</p:attrName>
                                          <p:attrName>ppt_y</p:attrName>
                                        </p:attrNameLst>
                                      </p:cBhvr>
                                    </p:animMotion>
                                    <p:animRot by="1500000">
                                      <p:cBhvr>
                                        <p:cTn id="37" dur="125" fill="hold">
                                          <p:stCondLst>
                                            <p:cond delay="0"/>
                                          </p:stCondLst>
                                        </p:cTn>
                                        <p:tgtEl>
                                          <p:spTgt spid="3">
                                            <p:txEl>
                                              <p:pRg st="2" end="2"/>
                                            </p:txEl>
                                          </p:spTgt>
                                        </p:tgtEl>
                                        <p:attrNameLst>
                                          <p:attrName>r</p:attrName>
                                        </p:attrNameLst>
                                      </p:cBhvr>
                                    </p:animRot>
                                    <p:animRot by="-1500000">
                                      <p:cBhvr>
                                        <p:cTn id="38" dur="125" fill="hold">
                                          <p:stCondLst>
                                            <p:cond delay="125"/>
                                          </p:stCondLst>
                                        </p:cTn>
                                        <p:tgtEl>
                                          <p:spTgt spid="3">
                                            <p:txEl>
                                              <p:pRg st="2" end="2"/>
                                            </p:txEl>
                                          </p:spTgt>
                                        </p:tgtEl>
                                        <p:attrNameLst>
                                          <p:attrName>r</p:attrName>
                                        </p:attrNameLst>
                                      </p:cBhvr>
                                    </p:animRot>
                                    <p:animRot by="-1500000">
                                      <p:cBhvr>
                                        <p:cTn id="39" dur="125" fill="hold">
                                          <p:stCondLst>
                                            <p:cond delay="250"/>
                                          </p:stCondLst>
                                        </p:cTn>
                                        <p:tgtEl>
                                          <p:spTgt spid="3">
                                            <p:txEl>
                                              <p:pRg st="2" end="2"/>
                                            </p:txEl>
                                          </p:spTgt>
                                        </p:tgtEl>
                                        <p:attrNameLst>
                                          <p:attrName>r</p:attrName>
                                        </p:attrNameLst>
                                      </p:cBhvr>
                                    </p:animRot>
                                    <p:animRot by="1500000">
                                      <p:cBhvr>
                                        <p:cTn id="40" dur="125" fill="hold">
                                          <p:stCondLst>
                                            <p:cond delay="375"/>
                                          </p:stCondLst>
                                        </p:cTn>
                                        <p:tgtEl>
                                          <p:spTgt spid="3">
                                            <p:txEl>
                                              <p:pRg st="2" end="2"/>
                                            </p:txEl>
                                          </p:spTgt>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16" presetClass="emph" presetSubtype="0" fill="hold" nodeType="clickEffect">
                                  <p:stCondLst>
                                    <p:cond delay="0"/>
                                  </p:stCondLst>
                                  <p:iterate type="lt">
                                    <p:tmPct val="4000"/>
                                  </p:iterate>
                                  <p:childTnLst>
                                    <p:set>
                                      <p:cBhvr override="childStyle">
                                        <p:cTn id="44" dur="500" fill="hold"/>
                                        <p:tgtEl>
                                          <p:spTgt spid="3">
                                            <p:txEl>
                                              <p:pRg st="8" end="8"/>
                                            </p:txEl>
                                          </p:spTgt>
                                        </p:tgtEl>
                                        <p:attrNameLst>
                                          <p:attrName>style.color</p:attrName>
                                        </p:attrNameLst>
                                      </p:cBhvr>
                                      <p:to>
                                        <p:clrVal>
                                          <a:srgbClr val="0A64A1"/>
                                        </p:clrVal>
                                      </p:to>
                                    </p:set>
                                    <p:set>
                                      <p:cBhvr>
                                        <p:cTn id="45" dur="500" fill="hold"/>
                                        <p:tgtEl>
                                          <p:spTgt spid="3">
                                            <p:txEl>
                                              <p:pRg st="8" end="8"/>
                                            </p:txEl>
                                          </p:spTgt>
                                        </p:tgtEl>
                                        <p:attrNameLst>
                                          <p:attrName>fillcolor</p:attrName>
                                        </p:attrNameLst>
                                      </p:cBhvr>
                                      <p:to>
                                        <p:clrVal>
                                          <a:srgbClr val="0A64A1"/>
                                        </p:clrVal>
                                      </p:to>
                                    </p:set>
                                    <p:set>
                                      <p:cBhvr>
                                        <p:cTn id="46" dur="500" fill="hold"/>
                                        <p:tgtEl>
                                          <p:spTgt spid="3">
                                            <p:txEl>
                                              <p:pRg st="8" end="8"/>
                                            </p:txEl>
                                          </p:spTgt>
                                        </p:tgtEl>
                                        <p:attrNameLst>
                                          <p:attrName>fill.type</p:attrName>
                                        </p:attrNameLst>
                                      </p:cBhvr>
                                      <p:to>
                                        <p:strVal val="solid"/>
                                      </p:to>
                                    </p:set>
                                  </p:childTnLst>
                                </p:cTn>
                              </p:par>
                              <p:par>
                                <p:cTn id="47" presetID="34" presetClass="emph" presetSubtype="0" fill="hold" nodeType="withEffect">
                                  <p:stCondLst>
                                    <p:cond delay="0"/>
                                  </p:stCondLst>
                                  <p:iterate type="lt">
                                    <p:tmPct val="5000"/>
                                  </p:iterate>
                                  <p:childTnLst>
                                    <p:animMotion origin="layout" path="M 0.0 0.0 L 0.0 -0.07213" pathEditMode="relative" ptsTypes="">
                                      <p:cBhvr>
                                        <p:cTn id="48" dur="250" accel="50000" decel="50000" autoRev="1" fill="hold">
                                          <p:stCondLst>
                                            <p:cond delay="0"/>
                                          </p:stCondLst>
                                        </p:cTn>
                                        <p:tgtEl>
                                          <p:spTgt spid="3">
                                            <p:txEl>
                                              <p:pRg st="8" end="8"/>
                                            </p:txEl>
                                          </p:spTgt>
                                        </p:tgtEl>
                                        <p:attrNameLst>
                                          <p:attrName>ppt_x</p:attrName>
                                          <p:attrName>ppt_y</p:attrName>
                                        </p:attrNameLst>
                                      </p:cBhvr>
                                    </p:animMotion>
                                    <p:animRot by="1500000">
                                      <p:cBhvr>
                                        <p:cTn id="49" dur="125" fill="hold">
                                          <p:stCondLst>
                                            <p:cond delay="0"/>
                                          </p:stCondLst>
                                        </p:cTn>
                                        <p:tgtEl>
                                          <p:spTgt spid="3">
                                            <p:txEl>
                                              <p:pRg st="8" end="8"/>
                                            </p:txEl>
                                          </p:spTgt>
                                        </p:tgtEl>
                                        <p:attrNameLst>
                                          <p:attrName>r</p:attrName>
                                        </p:attrNameLst>
                                      </p:cBhvr>
                                    </p:animRot>
                                    <p:animRot by="-1500000">
                                      <p:cBhvr>
                                        <p:cTn id="50" dur="125" fill="hold">
                                          <p:stCondLst>
                                            <p:cond delay="125"/>
                                          </p:stCondLst>
                                        </p:cTn>
                                        <p:tgtEl>
                                          <p:spTgt spid="3">
                                            <p:txEl>
                                              <p:pRg st="8" end="8"/>
                                            </p:txEl>
                                          </p:spTgt>
                                        </p:tgtEl>
                                        <p:attrNameLst>
                                          <p:attrName>r</p:attrName>
                                        </p:attrNameLst>
                                      </p:cBhvr>
                                    </p:animRot>
                                    <p:animRot by="-1500000">
                                      <p:cBhvr>
                                        <p:cTn id="51" dur="125" fill="hold">
                                          <p:stCondLst>
                                            <p:cond delay="250"/>
                                          </p:stCondLst>
                                        </p:cTn>
                                        <p:tgtEl>
                                          <p:spTgt spid="3">
                                            <p:txEl>
                                              <p:pRg st="8" end="8"/>
                                            </p:txEl>
                                          </p:spTgt>
                                        </p:tgtEl>
                                        <p:attrNameLst>
                                          <p:attrName>r</p:attrName>
                                        </p:attrNameLst>
                                      </p:cBhvr>
                                    </p:animRot>
                                    <p:animRot by="1500000">
                                      <p:cBhvr>
                                        <p:cTn id="52" dur="125" fill="hold">
                                          <p:stCondLst>
                                            <p:cond delay="375"/>
                                          </p:stCondLst>
                                        </p:cTn>
                                        <p:tgtEl>
                                          <p:spTgt spid="3">
                                            <p:txEl>
                                              <p:pRg st="8" end="8"/>
                                            </p:txEl>
                                          </p:spTgt>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iterate type="lt">
                                    <p:tmAbs val="0"/>
                                  </p:iterate>
                                  <p:childTnLst>
                                    <p:set>
                                      <p:cBhvr>
                                        <p:cTn id="5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4D33-FCCE-4949-8941-660C147FE18E}"/>
              </a:ext>
            </a:extLst>
          </p:cNvPr>
          <p:cNvSpPr>
            <a:spLocks noGrp="1"/>
          </p:cNvSpPr>
          <p:nvPr>
            <p:ph type="title"/>
          </p:nvPr>
        </p:nvSpPr>
        <p:spPr/>
        <p:txBody>
          <a:bodyPr/>
          <a:lstStyle/>
          <a:p>
            <a:r>
              <a:rPr lang="en-US" dirty="0"/>
              <a:t>My environment</a:t>
            </a:r>
          </a:p>
        </p:txBody>
      </p:sp>
      <p:pic>
        <p:nvPicPr>
          <p:cNvPr id="4" name="Content Placeholder 3">
            <a:extLst>
              <a:ext uri="{FF2B5EF4-FFF2-40B4-BE49-F238E27FC236}">
                <a16:creationId xmlns:a16="http://schemas.microsoft.com/office/drawing/2014/main" id="{DF810B55-645D-4043-B218-4E6A00F578C3}"/>
              </a:ext>
            </a:extLst>
          </p:cNvPr>
          <p:cNvPicPr>
            <a:picLocks noGrp="1" noChangeAspect="1"/>
          </p:cNvPicPr>
          <p:nvPr>
            <p:ph sz="half" idx="1"/>
          </p:nvPr>
        </p:nvPicPr>
        <p:blipFill>
          <a:blip r:embed="rId2"/>
          <a:stretch>
            <a:fillRect/>
          </a:stretch>
        </p:blipFill>
        <p:spPr>
          <a:xfrm>
            <a:off x="366141" y="1851360"/>
            <a:ext cx="11731284" cy="4023316"/>
          </a:xfrm>
          <a:prstGeom prst="rect">
            <a:avLst/>
          </a:prstGeom>
        </p:spPr>
      </p:pic>
      <p:sp>
        <p:nvSpPr>
          <p:cNvPr id="5" name="Rectangle 4">
            <a:extLst>
              <a:ext uri="{FF2B5EF4-FFF2-40B4-BE49-F238E27FC236}">
                <a16:creationId xmlns:a16="http://schemas.microsoft.com/office/drawing/2014/main" id="{B2B43333-E5F8-4F6A-A9E4-5E5848CDDDC8}"/>
              </a:ext>
            </a:extLst>
          </p:cNvPr>
          <p:cNvSpPr/>
          <p:nvPr/>
        </p:nvSpPr>
        <p:spPr>
          <a:xfrm>
            <a:off x="183263" y="5143164"/>
            <a:ext cx="12069948" cy="9143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7E66F05-4C94-494F-91AC-4C4BF1A09D21}"/>
              </a:ext>
            </a:extLst>
          </p:cNvPr>
          <p:cNvSpPr/>
          <p:nvPr/>
        </p:nvSpPr>
        <p:spPr>
          <a:xfrm>
            <a:off x="335663" y="3314384"/>
            <a:ext cx="12069948" cy="18287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8D876C-D3DC-41E7-A46A-1FEF1A1562F2}"/>
              </a:ext>
            </a:extLst>
          </p:cNvPr>
          <p:cNvSpPr/>
          <p:nvPr/>
        </p:nvSpPr>
        <p:spPr>
          <a:xfrm>
            <a:off x="239085" y="1577044"/>
            <a:ext cx="12069948" cy="1737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754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3C66-9DD0-4A74-83C6-D8E3707065A3}"/>
              </a:ext>
            </a:extLst>
          </p:cNvPr>
          <p:cNvSpPr>
            <a:spLocks noGrp="1"/>
          </p:cNvSpPr>
          <p:nvPr>
            <p:ph type="title"/>
          </p:nvPr>
        </p:nvSpPr>
        <p:spPr/>
        <p:txBody>
          <a:bodyPr/>
          <a:lstStyle/>
          <a:p>
            <a:r>
              <a:rPr lang="en-US" dirty="0"/>
              <a:t>Round 1: Logging In</a:t>
            </a:r>
          </a:p>
        </p:txBody>
      </p:sp>
    </p:spTree>
    <p:extLst>
      <p:ext uri="{BB962C8B-B14F-4D97-AF65-F5344CB8AC3E}">
        <p14:creationId xmlns:p14="http://schemas.microsoft.com/office/powerpoint/2010/main" val="34771690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54C3-B951-430A-9573-33513B3CE076}"/>
              </a:ext>
            </a:extLst>
          </p:cNvPr>
          <p:cNvSpPr>
            <a:spLocks noGrp="1"/>
          </p:cNvSpPr>
          <p:nvPr>
            <p:ph type="title"/>
          </p:nvPr>
        </p:nvSpPr>
        <p:spPr/>
        <p:txBody>
          <a:bodyPr/>
          <a:lstStyle/>
          <a:p>
            <a:r>
              <a:rPr lang="en-US" dirty="0"/>
              <a:t>Scoreboard</a:t>
            </a:r>
          </a:p>
        </p:txBody>
      </p:sp>
      <p:sp>
        <p:nvSpPr>
          <p:cNvPr id="3" name="Content Placeholder 2">
            <a:extLst>
              <a:ext uri="{FF2B5EF4-FFF2-40B4-BE49-F238E27FC236}">
                <a16:creationId xmlns:a16="http://schemas.microsoft.com/office/drawing/2014/main" id="{3636B247-A90D-4B77-81C5-3E9EA2B2DA84}"/>
              </a:ext>
            </a:extLst>
          </p:cNvPr>
          <p:cNvSpPr>
            <a:spLocks noGrp="1"/>
          </p:cNvSpPr>
          <p:nvPr>
            <p:ph sz="half" idx="1"/>
          </p:nvPr>
        </p:nvSpPr>
        <p:spPr>
          <a:xfrm>
            <a:off x="966652" y="1861968"/>
            <a:ext cx="5173857" cy="903783"/>
          </a:xfrm>
        </p:spPr>
        <p:txBody>
          <a:bodyPr/>
          <a:lstStyle/>
          <a:p>
            <a:pPr marL="0" indent="0" algn="ctr">
              <a:buNone/>
            </a:pPr>
            <a:r>
              <a:rPr lang="en-US" sz="5400" dirty="0"/>
              <a:t>Web Portal</a:t>
            </a:r>
          </a:p>
          <a:p>
            <a:pPr marL="0" indent="0" algn="ctr">
              <a:buNone/>
            </a:pPr>
            <a:endParaRPr lang="en-US" sz="5400" dirty="0"/>
          </a:p>
          <a:p>
            <a:pPr marL="0" indent="0" algn="ctr">
              <a:buNone/>
            </a:pPr>
            <a:endParaRPr lang="en-US" sz="16600" dirty="0"/>
          </a:p>
        </p:txBody>
      </p:sp>
      <p:sp>
        <p:nvSpPr>
          <p:cNvPr id="4" name="Content Placeholder 3">
            <a:extLst>
              <a:ext uri="{FF2B5EF4-FFF2-40B4-BE49-F238E27FC236}">
                <a16:creationId xmlns:a16="http://schemas.microsoft.com/office/drawing/2014/main" id="{A3A2BD01-4C9B-4789-8AD8-D6A670D60C3F}"/>
              </a:ext>
            </a:extLst>
          </p:cNvPr>
          <p:cNvSpPr>
            <a:spLocks noGrp="1"/>
          </p:cNvSpPr>
          <p:nvPr>
            <p:ph sz="half" idx="2"/>
          </p:nvPr>
        </p:nvSpPr>
        <p:spPr>
          <a:xfrm>
            <a:off x="6295965" y="1861969"/>
            <a:ext cx="5285502" cy="903782"/>
          </a:xfrm>
        </p:spPr>
        <p:txBody>
          <a:bodyPr/>
          <a:lstStyle/>
          <a:p>
            <a:pPr marL="0" indent="0" algn="ctr">
              <a:buNone/>
            </a:pPr>
            <a:r>
              <a:rPr lang="en-US" sz="5400" dirty="0"/>
              <a:t>PowerShell</a:t>
            </a:r>
          </a:p>
          <a:p>
            <a:pPr marL="0" indent="0" algn="ctr">
              <a:buNone/>
            </a:pPr>
            <a:endParaRPr lang="en-US" sz="5400" dirty="0"/>
          </a:p>
          <a:p>
            <a:pPr marL="0" indent="0" algn="ctr">
              <a:buNone/>
            </a:pPr>
            <a:endParaRPr lang="en-US" sz="16600" dirty="0"/>
          </a:p>
        </p:txBody>
      </p:sp>
      <p:sp>
        <p:nvSpPr>
          <p:cNvPr id="5" name="TextBox 4">
            <a:extLst>
              <a:ext uri="{FF2B5EF4-FFF2-40B4-BE49-F238E27FC236}">
                <a16:creationId xmlns:a16="http://schemas.microsoft.com/office/drawing/2014/main" id="{14D44B29-02A3-4069-BAD7-2F5868296A09}"/>
              </a:ext>
            </a:extLst>
          </p:cNvPr>
          <p:cNvSpPr txBox="1"/>
          <p:nvPr/>
        </p:nvSpPr>
        <p:spPr>
          <a:xfrm>
            <a:off x="1097653" y="1239159"/>
            <a:ext cx="5394901" cy="369332"/>
          </a:xfrm>
          <a:prstGeom prst="rect">
            <a:avLst/>
          </a:prstGeom>
          <a:noFill/>
        </p:spPr>
        <p:txBody>
          <a:bodyPr wrap="square" rtlCol="0">
            <a:spAutoFit/>
          </a:bodyPr>
          <a:lstStyle/>
          <a:p>
            <a:r>
              <a:rPr lang="en-US" dirty="0"/>
              <a:t>It’s just logging in…</a:t>
            </a:r>
          </a:p>
        </p:txBody>
      </p:sp>
      <p:sp>
        <p:nvSpPr>
          <p:cNvPr id="6" name="TextBox 5">
            <a:extLst>
              <a:ext uri="{FF2B5EF4-FFF2-40B4-BE49-F238E27FC236}">
                <a16:creationId xmlns:a16="http://schemas.microsoft.com/office/drawing/2014/main" id="{D954D8EA-9482-4CDA-B1AC-AA99F81BD0FF}"/>
              </a:ext>
            </a:extLst>
          </p:cNvPr>
          <p:cNvSpPr txBox="1"/>
          <p:nvPr/>
        </p:nvSpPr>
        <p:spPr>
          <a:xfrm>
            <a:off x="7612850" y="2778130"/>
            <a:ext cx="2651731" cy="3170099"/>
          </a:xfrm>
          <a:prstGeom prst="rect">
            <a:avLst/>
          </a:prstGeom>
          <a:noFill/>
        </p:spPr>
        <p:txBody>
          <a:bodyPr wrap="square" lIns="182880" tIns="146304" rIns="182880" bIns="146304" rtlCol="0">
            <a:spAutoFit/>
          </a:bodyPr>
          <a:lstStyle/>
          <a:p>
            <a:pPr algn="ctr">
              <a:lnSpc>
                <a:spcPct val="90000"/>
              </a:lnSpc>
              <a:spcAft>
                <a:spcPts val="600"/>
              </a:spcAft>
            </a:pPr>
            <a:r>
              <a:rPr lang="en-US" sz="16600" dirty="0"/>
              <a:t>0</a:t>
            </a:r>
          </a:p>
          <a:p>
            <a:pPr algn="ctr">
              <a:lnSpc>
                <a:spcPct val="90000"/>
              </a:lnSpc>
              <a:spcAft>
                <a:spcPts val="600"/>
              </a:spcAft>
            </a:pPr>
            <a:endParaRPr lang="en-US" sz="3600" dirty="0" err="1">
              <a:gradFill>
                <a:gsLst>
                  <a:gs pos="2917">
                    <a:schemeClr val="tx1"/>
                  </a:gs>
                  <a:gs pos="30000">
                    <a:schemeClr val="tx1"/>
                  </a:gs>
                </a:gsLst>
                <a:lin ang="5400000" scaled="0"/>
              </a:gradFill>
            </a:endParaRPr>
          </a:p>
        </p:txBody>
      </p:sp>
      <p:sp>
        <p:nvSpPr>
          <p:cNvPr id="7" name="TextBox 6">
            <a:extLst>
              <a:ext uri="{FF2B5EF4-FFF2-40B4-BE49-F238E27FC236}">
                <a16:creationId xmlns:a16="http://schemas.microsoft.com/office/drawing/2014/main" id="{E0CA09C8-5D65-48D8-AC0B-693F7F2D0AA0}"/>
              </a:ext>
            </a:extLst>
          </p:cNvPr>
          <p:cNvSpPr txBox="1"/>
          <p:nvPr/>
        </p:nvSpPr>
        <p:spPr>
          <a:xfrm>
            <a:off x="2208989" y="2765751"/>
            <a:ext cx="2651731" cy="3170099"/>
          </a:xfrm>
          <a:prstGeom prst="rect">
            <a:avLst/>
          </a:prstGeom>
          <a:noFill/>
        </p:spPr>
        <p:txBody>
          <a:bodyPr wrap="square" lIns="182880" tIns="146304" rIns="182880" bIns="146304" rtlCol="0">
            <a:spAutoFit/>
          </a:bodyPr>
          <a:lstStyle/>
          <a:p>
            <a:pPr algn="ctr">
              <a:lnSpc>
                <a:spcPct val="90000"/>
              </a:lnSpc>
              <a:spcAft>
                <a:spcPts val="600"/>
              </a:spcAft>
            </a:pPr>
            <a:r>
              <a:rPr lang="en-US" sz="16600" dirty="0"/>
              <a:t>0</a:t>
            </a:r>
          </a:p>
          <a:p>
            <a:pPr algn="ctr">
              <a:lnSpc>
                <a:spcPct val="90000"/>
              </a:lnSpc>
              <a:spcAft>
                <a:spcPts val="600"/>
              </a:spcAft>
            </a:pPr>
            <a:endParaRPr lang="en-US" sz="3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764763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ppt_w</p:attrName>
                                        </p:attrNameLst>
                                      </p:cBhvr>
                                      <p:tavLst>
                                        <p:tav tm="0" fmla="#ppt_w*sin(2.5*pi*$)">
                                          <p:val>
                                            <p:fltVal val="0"/>
                                          </p:val>
                                        </p:tav>
                                        <p:tav tm="100000">
                                          <p:val>
                                            <p:fltVal val="1"/>
                                          </p:val>
                                        </p:tav>
                                      </p:tavLst>
                                    </p:anim>
                                    <p:anim calcmode="lin" valueType="num">
                                      <p:cBhvr>
                                        <p:cTn id="9" dur="500" fill="hold"/>
                                        <p:tgtEl>
                                          <p:spTgt spid="6"/>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ppt_w</p:attrName>
                                        </p:attrNameLst>
                                      </p:cBhvr>
                                      <p:tavLst>
                                        <p:tav tm="0" fmla="#ppt_w*sin(2.5*pi*$)">
                                          <p:val>
                                            <p:fltVal val="0"/>
                                          </p:val>
                                        </p:tav>
                                        <p:tav tm="100000">
                                          <p:val>
                                            <p:fltVal val="1"/>
                                          </p:val>
                                        </p:tav>
                                      </p:tavLst>
                                    </p:anim>
                                    <p:anim calcmode="lin" valueType="num">
                                      <p:cBhvr>
                                        <p:cTn id="14"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3C66-9DD0-4A74-83C6-D8E3707065A3}"/>
              </a:ext>
            </a:extLst>
          </p:cNvPr>
          <p:cNvSpPr>
            <a:spLocks noGrp="1"/>
          </p:cNvSpPr>
          <p:nvPr>
            <p:ph type="title"/>
          </p:nvPr>
        </p:nvSpPr>
        <p:spPr/>
        <p:txBody>
          <a:bodyPr/>
          <a:lstStyle/>
          <a:p>
            <a:r>
              <a:rPr lang="en-US" dirty="0"/>
              <a:t>Round 2: Routine tasks at 4 AM</a:t>
            </a:r>
          </a:p>
        </p:txBody>
      </p:sp>
    </p:spTree>
    <p:extLst>
      <p:ext uri="{BB962C8B-B14F-4D97-AF65-F5344CB8AC3E}">
        <p14:creationId xmlns:p14="http://schemas.microsoft.com/office/powerpoint/2010/main" val="41969610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54C3-B951-430A-9573-33513B3CE076}"/>
              </a:ext>
            </a:extLst>
          </p:cNvPr>
          <p:cNvSpPr>
            <a:spLocks noGrp="1"/>
          </p:cNvSpPr>
          <p:nvPr>
            <p:ph type="title"/>
          </p:nvPr>
        </p:nvSpPr>
        <p:spPr/>
        <p:txBody>
          <a:bodyPr/>
          <a:lstStyle/>
          <a:p>
            <a:r>
              <a:rPr lang="en-US" dirty="0"/>
              <a:t>Scoreboard</a:t>
            </a:r>
          </a:p>
        </p:txBody>
      </p:sp>
      <p:sp>
        <p:nvSpPr>
          <p:cNvPr id="3" name="Content Placeholder 2">
            <a:extLst>
              <a:ext uri="{FF2B5EF4-FFF2-40B4-BE49-F238E27FC236}">
                <a16:creationId xmlns:a16="http://schemas.microsoft.com/office/drawing/2014/main" id="{3636B247-A90D-4B77-81C5-3E9EA2B2DA84}"/>
              </a:ext>
            </a:extLst>
          </p:cNvPr>
          <p:cNvSpPr>
            <a:spLocks noGrp="1"/>
          </p:cNvSpPr>
          <p:nvPr>
            <p:ph sz="half" idx="1"/>
          </p:nvPr>
        </p:nvSpPr>
        <p:spPr>
          <a:xfrm>
            <a:off x="966652" y="1861968"/>
            <a:ext cx="5173857" cy="903783"/>
          </a:xfrm>
        </p:spPr>
        <p:txBody>
          <a:bodyPr/>
          <a:lstStyle/>
          <a:p>
            <a:pPr marL="0" indent="0" algn="ctr">
              <a:buNone/>
            </a:pPr>
            <a:r>
              <a:rPr lang="en-US" sz="5400" dirty="0"/>
              <a:t>Web Portal</a:t>
            </a:r>
          </a:p>
          <a:p>
            <a:pPr marL="0" indent="0" algn="ctr">
              <a:buNone/>
            </a:pPr>
            <a:endParaRPr lang="en-US" sz="5400" dirty="0"/>
          </a:p>
          <a:p>
            <a:pPr marL="0" indent="0" algn="ctr">
              <a:buNone/>
            </a:pPr>
            <a:endParaRPr lang="en-US" sz="16600" dirty="0"/>
          </a:p>
        </p:txBody>
      </p:sp>
      <p:sp>
        <p:nvSpPr>
          <p:cNvPr id="4" name="Content Placeholder 3">
            <a:extLst>
              <a:ext uri="{FF2B5EF4-FFF2-40B4-BE49-F238E27FC236}">
                <a16:creationId xmlns:a16="http://schemas.microsoft.com/office/drawing/2014/main" id="{A3A2BD01-4C9B-4789-8AD8-D6A670D60C3F}"/>
              </a:ext>
            </a:extLst>
          </p:cNvPr>
          <p:cNvSpPr>
            <a:spLocks noGrp="1"/>
          </p:cNvSpPr>
          <p:nvPr>
            <p:ph sz="half" idx="2"/>
          </p:nvPr>
        </p:nvSpPr>
        <p:spPr>
          <a:xfrm>
            <a:off x="6295965" y="1861969"/>
            <a:ext cx="5285502" cy="903782"/>
          </a:xfrm>
        </p:spPr>
        <p:txBody>
          <a:bodyPr/>
          <a:lstStyle/>
          <a:p>
            <a:pPr marL="0" indent="0" algn="ctr">
              <a:buNone/>
            </a:pPr>
            <a:r>
              <a:rPr lang="en-US" sz="5400" dirty="0"/>
              <a:t>PowerShell</a:t>
            </a:r>
          </a:p>
          <a:p>
            <a:pPr marL="0" indent="0" algn="ctr">
              <a:buNone/>
            </a:pPr>
            <a:endParaRPr lang="en-US" sz="5400" dirty="0"/>
          </a:p>
          <a:p>
            <a:pPr marL="0" indent="0" algn="ctr">
              <a:buNone/>
            </a:pPr>
            <a:endParaRPr lang="en-US" sz="16600" dirty="0"/>
          </a:p>
        </p:txBody>
      </p:sp>
      <p:sp>
        <p:nvSpPr>
          <p:cNvPr id="5" name="TextBox 4">
            <a:extLst>
              <a:ext uri="{FF2B5EF4-FFF2-40B4-BE49-F238E27FC236}">
                <a16:creationId xmlns:a16="http://schemas.microsoft.com/office/drawing/2014/main" id="{14D44B29-02A3-4069-BAD7-2F5868296A09}"/>
              </a:ext>
            </a:extLst>
          </p:cNvPr>
          <p:cNvSpPr txBox="1"/>
          <p:nvPr/>
        </p:nvSpPr>
        <p:spPr>
          <a:xfrm>
            <a:off x="1097653" y="1239159"/>
            <a:ext cx="5394901" cy="369332"/>
          </a:xfrm>
          <a:prstGeom prst="rect">
            <a:avLst/>
          </a:prstGeom>
          <a:noFill/>
        </p:spPr>
        <p:txBody>
          <a:bodyPr wrap="square" rtlCol="0">
            <a:spAutoFit/>
          </a:bodyPr>
          <a:lstStyle/>
          <a:p>
            <a:r>
              <a:rPr lang="en-US" dirty="0"/>
              <a:t>Azure’s always awake… do you want to be, too?</a:t>
            </a:r>
          </a:p>
        </p:txBody>
      </p:sp>
      <p:sp>
        <p:nvSpPr>
          <p:cNvPr id="6" name="TextBox 5">
            <a:extLst>
              <a:ext uri="{FF2B5EF4-FFF2-40B4-BE49-F238E27FC236}">
                <a16:creationId xmlns:a16="http://schemas.microsoft.com/office/drawing/2014/main" id="{D954D8EA-9482-4CDA-B1AC-AA99F81BD0FF}"/>
              </a:ext>
            </a:extLst>
          </p:cNvPr>
          <p:cNvSpPr txBox="1"/>
          <p:nvPr/>
        </p:nvSpPr>
        <p:spPr>
          <a:xfrm>
            <a:off x="7612850" y="2778130"/>
            <a:ext cx="2651731" cy="3170099"/>
          </a:xfrm>
          <a:prstGeom prst="rect">
            <a:avLst/>
          </a:prstGeom>
          <a:noFill/>
        </p:spPr>
        <p:txBody>
          <a:bodyPr wrap="square" lIns="182880" tIns="146304" rIns="182880" bIns="146304" rtlCol="0">
            <a:spAutoFit/>
          </a:bodyPr>
          <a:lstStyle/>
          <a:p>
            <a:pPr algn="ctr">
              <a:lnSpc>
                <a:spcPct val="90000"/>
              </a:lnSpc>
              <a:spcAft>
                <a:spcPts val="600"/>
              </a:spcAft>
            </a:pPr>
            <a:r>
              <a:rPr lang="en-US" sz="16600" dirty="0"/>
              <a:t>0</a:t>
            </a:r>
          </a:p>
          <a:p>
            <a:pPr algn="ctr">
              <a:lnSpc>
                <a:spcPct val="90000"/>
              </a:lnSpc>
              <a:spcAft>
                <a:spcPts val="600"/>
              </a:spcAft>
            </a:pPr>
            <a:endParaRPr lang="en-US" sz="3600" dirty="0" err="1">
              <a:gradFill>
                <a:gsLst>
                  <a:gs pos="2917">
                    <a:schemeClr val="tx1"/>
                  </a:gs>
                  <a:gs pos="30000">
                    <a:schemeClr val="tx1"/>
                  </a:gs>
                </a:gsLst>
                <a:lin ang="5400000" scaled="0"/>
              </a:gradFill>
            </a:endParaRPr>
          </a:p>
        </p:txBody>
      </p:sp>
      <p:sp>
        <p:nvSpPr>
          <p:cNvPr id="7" name="TextBox 6">
            <a:extLst>
              <a:ext uri="{FF2B5EF4-FFF2-40B4-BE49-F238E27FC236}">
                <a16:creationId xmlns:a16="http://schemas.microsoft.com/office/drawing/2014/main" id="{E0CA09C8-5D65-48D8-AC0B-693F7F2D0AA0}"/>
              </a:ext>
            </a:extLst>
          </p:cNvPr>
          <p:cNvSpPr txBox="1"/>
          <p:nvPr/>
        </p:nvSpPr>
        <p:spPr>
          <a:xfrm>
            <a:off x="2208989" y="2765751"/>
            <a:ext cx="2651731" cy="3170099"/>
          </a:xfrm>
          <a:prstGeom prst="rect">
            <a:avLst/>
          </a:prstGeom>
          <a:noFill/>
        </p:spPr>
        <p:txBody>
          <a:bodyPr wrap="square" lIns="182880" tIns="146304" rIns="182880" bIns="146304" rtlCol="0">
            <a:spAutoFit/>
          </a:bodyPr>
          <a:lstStyle/>
          <a:p>
            <a:pPr algn="ctr">
              <a:lnSpc>
                <a:spcPct val="90000"/>
              </a:lnSpc>
              <a:spcAft>
                <a:spcPts val="600"/>
              </a:spcAft>
            </a:pPr>
            <a:r>
              <a:rPr lang="en-US" sz="16600" dirty="0"/>
              <a:t>0</a:t>
            </a:r>
          </a:p>
          <a:p>
            <a:pPr algn="ctr">
              <a:lnSpc>
                <a:spcPct val="90000"/>
              </a:lnSpc>
              <a:spcAft>
                <a:spcPts val="600"/>
              </a:spcAft>
            </a:pPr>
            <a:endParaRPr lang="en-US" sz="3600" dirty="0" err="1">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025AE544-EB13-4545-8630-26D2E265D49D}"/>
              </a:ext>
            </a:extLst>
          </p:cNvPr>
          <p:cNvSpPr txBox="1"/>
          <p:nvPr/>
        </p:nvSpPr>
        <p:spPr>
          <a:xfrm>
            <a:off x="7589822" y="2765750"/>
            <a:ext cx="2651731" cy="3170099"/>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16600" dirty="0"/>
              <a:t>1</a:t>
            </a:r>
          </a:p>
          <a:p>
            <a:pPr algn="ctr">
              <a:lnSpc>
                <a:spcPct val="90000"/>
              </a:lnSpc>
              <a:spcAft>
                <a:spcPts val="600"/>
              </a:spcAft>
            </a:pPr>
            <a:endParaRPr lang="en-US" sz="3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967904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ppt_w</p:attrName>
                                        </p:attrNameLst>
                                      </p:cBhvr>
                                      <p:tavLst>
                                        <p:tav tm="0" fmla="#ppt_w*sin(2.5*pi*$)">
                                          <p:val>
                                            <p:fltVal val="0"/>
                                          </p:val>
                                        </p:tav>
                                        <p:tav tm="100000">
                                          <p:val>
                                            <p:fltVal val="1"/>
                                          </p:val>
                                        </p:tav>
                                      </p:tavLst>
                                    </p:anim>
                                    <p:anim calcmode="lin" valueType="num">
                                      <p:cBhvr>
                                        <p:cTn id="9"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3C66-9DD0-4A74-83C6-D8E3707065A3}"/>
              </a:ext>
            </a:extLst>
          </p:cNvPr>
          <p:cNvSpPr>
            <a:spLocks noGrp="1"/>
          </p:cNvSpPr>
          <p:nvPr>
            <p:ph type="title"/>
          </p:nvPr>
        </p:nvSpPr>
        <p:spPr/>
        <p:txBody>
          <a:bodyPr/>
          <a:lstStyle/>
          <a:p>
            <a:r>
              <a:rPr lang="en-US" dirty="0"/>
              <a:t>Round 3: Create one new resource group</a:t>
            </a:r>
          </a:p>
        </p:txBody>
      </p:sp>
    </p:spTree>
    <p:extLst>
      <p:ext uri="{BB962C8B-B14F-4D97-AF65-F5344CB8AC3E}">
        <p14:creationId xmlns:p14="http://schemas.microsoft.com/office/powerpoint/2010/main" val="9954563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54C3-B951-430A-9573-33513B3CE076}"/>
              </a:ext>
            </a:extLst>
          </p:cNvPr>
          <p:cNvSpPr>
            <a:spLocks noGrp="1"/>
          </p:cNvSpPr>
          <p:nvPr>
            <p:ph type="title"/>
          </p:nvPr>
        </p:nvSpPr>
        <p:spPr/>
        <p:txBody>
          <a:bodyPr/>
          <a:lstStyle/>
          <a:p>
            <a:r>
              <a:rPr lang="en-US" dirty="0"/>
              <a:t>Scoreboard</a:t>
            </a:r>
          </a:p>
        </p:txBody>
      </p:sp>
      <p:sp>
        <p:nvSpPr>
          <p:cNvPr id="3" name="Content Placeholder 2">
            <a:extLst>
              <a:ext uri="{FF2B5EF4-FFF2-40B4-BE49-F238E27FC236}">
                <a16:creationId xmlns:a16="http://schemas.microsoft.com/office/drawing/2014/main" id="{3636B247-A90D-4B77-81C5-3E9EA2B2DA84}"/>
              </a:ext>
            </a:extLst>
          </p:cNvPr>
          <p:cNvSpPr>
            <a:spLocks noGrp="1"/>
          </p:cNvSpPr>
          <p:nvPr>
            <p:ph sz="half" idx="1"/>
          </p:nvPr>
        </p:nvSpPr>
        <p:spPr>
          <a:xfrm>
            <a:off x="966652" y="1861968"/>
            <a:ext cx="5173857" cy="903783"/>
          </a:xfrm>
        </p:spPr>
        <p:txBody>
          <a:bodyPr/>
          <a:lstStyle/>
          <a:p>
            <a:pPr marL="0" indent="0" algn="ctr">
              <a:buNone/>
            </a:pPr>
            <a:r>
              <a:rPr lang="en-US" sz="5400" dirty="0"/>
              <a:t>Web Portal</a:t>
            </a:r>
          </a:p>
          <a:p>
            <a:pPr marL="0" indent="0" algn="ctr">
              <a:buNone/>
            </a:pPr>
            <a:endParaRPr lang="en-US" sz="5400" dirty="0"/>
          </a:p>
          <a:p>
            <a:pPr marL="0" indent="0" algn="ctr">
              <a:buNone/>
            </a:pPr>
            <a:endParaRPr lang="en-US" sz="16600" dirty="0"/>
          </a:p>
        </p:txBody>
      </p:sp>
      <p:sp>
        <p:nvSpPr>
          <p:cNvPr id="4" name="Content Placeholder 3">
            <a:extLst>
              <a:ext uri="{FF2B5EF4-FFF2-40B4-BE49-F238E27FC236}">
                <a16:creationId xmlns:a16="http://schemas.microsoft.com/office/drawing/2014/main" id="{A3A2BD01-4C9B-4789-8AD8-D6A670D60C3F}"/>
              </a:ext>
            </a:extLst>
          </p:cNvPr>
          <p:cNvSpPr>
            <a:spLocks noGrp="1"/>
          </p:cNvSpPr>
          <p:nvPr>
            <p:ph sz="half" idx="2"/>
          </p:nvPr>
        </p:nvSpPr>
        <p:spPr>
          <a:xfrm>
            <a:off x="6295965" y="1861969"/>
            <a:ext cx="5285502" cy="903782"/>
          </a:xfrm>
        </p:spPr>
        <p:txBody>
          <a:bodyPr/>
          <a:lstStyle/>
          <a:p>
            <a:pPr marL="0" indent="0" algn="ctr">
              <a:buNone/>
            </a:pPr>
            <a:r>
              <a:rPr lang="en-US" sz="5400" dirty="0"/>
              <a:t>PowerShell</a:t>
            </a:r>
          </a:p>
          <a:p>
            <a:pPr marL="0" indent="0" algn="ctr">
              <a:buNone/>
            </a:pPr>
            <a:endParaRPr lang="en-US" sz="5400" dirty="0"/>
          </a:p>
          <a:p>
            <a:pPr marL="0" indent="0" algn="ctr">
              <a:buNone/>
            </a:pPr>
            <a:endParaRPr lang="en-US" sz="16600" dirty="0"/>
          </a:p>
        </p:txBody>
      </p:sp>
      <p:sp>
        <p:nvSpPr>
          <p:cNvPr id="5" name="TextBox 4">
            <a:extLst>
              <a:ext uri="{FF2B5EF4-FFF2-40B4-BE49-F238E27FC236}">
                <a16:creationId xmlns:a16="http://schemas.microsoft.com/office/drawing/2014/main" id="{14D44B29-02A3-4069-BAD7-2F5868296A09}"/>
              </a:ext>
            </a:extLst>
          </p:cNvPr>
          <p:cNvSpPr txBox="1"/>
          <p:nvPr/>
        </p:nvSpPr>
        <p:spPr>
          <a:xfrm>
            <a:off x="1097653" y="1239159"/>
            <a:ext cx="5394901" cy="369332"/>
          </a:xfrm>
          <a:prstGeom prst="rect">
            <a:avLst/>
          </a:prstGeom>
          <a:noFill/>
        </p:spPr>
        <p:txBody>
          <a:bodyPr wrap="square" rtlCol="0">
            <a:spAutoFit/>
          </a:bodyPr>
          <a:lstStyle/>
          <a:p>
            <a:r>
              <a:rPr lang="en-US" dirty="0"/>
              <a:t>There’s a PowerShell module for everything</a:t>
            </a:r>
          </a:p>
        </p:txBody>
      </p:sp>
      <p:sp>
        <p:nvSpPr>
          <p:cNvPr id="6" name="TextBox 5">
            <a:extLst>
              <a:ext uri="{FF2B5EF4-FFF2-40B4-BE49-F238E27FC236}">
                <a16:creationId xmlns:a16="http://schemas.microsoft.com/office/drawing/2014/main" id="{D954D8EA-9482-4CDA-B1AC-AA99F81BD0FF}"/>
              </a:ext>
            </a:extLst>
          </p:cNvPr>
          <p:cNvSpPr txBox="1"/>
          <p:nvPr/>
        </p:nvSpPr>
        <p:spPr>
          <a:xfrm>
            <a:off x="7612850" y="2778130"/>
            <a:ext cx="2651731" cy="3170099"/>
          </a:xfrm>
          <a:prstGeom prst="rect">
            <a:avLst/>
          </a:prstGeom>
          <a:noFill/>
        </p:spPr>
        <p:txBody>
          <a:bodyPr wrap="square" lIns="182880" tIns="146304" rIns="182880" bIns="146304" rtlCol="0">
            <a:spAutoFit/>
          </a:bodyPr>
          <a:lstStyle/>
          <a:p>
            <a:pPr algn="ctr">
              <a:lnSpc>
                <a:spcPct val="90000"/>
              </a:lnSpc>
              <a:spcAft>
                <a:spcPts val="600"/>
              </a:spcAft>
            </a:pPr>
            <a:r>
              <a:rPr lang="en-US" sz="16600" dirty="0"/>
              <a:t>1</a:t>
            </a:r>
          </a:p>
          <a:p>
            <a:pPr algn="ctr">
              <a:lnSpc>
                <a:spcPct val="90000"/>
              </a:lnSpc>
              <a:spcAft>
                <a:spcPts val="600"/>
              </a:spcAft>
            </a:pPr>
            <a:endParaRPr lang="en-US" sz="3600" dirty="0" err="1">
              <a:gradFill>
                <a:gsLst>
                  <a:gs pos="2917">
                    <a:schemeClr val="tx1"/>
                  </a:gs>
                  <a:gs pos="30000">
                    <a:schemeClr val="tx1"/>
                  </a:gs>
                </a:gsLst>
                <a:lin ang="5400000" scaled="0"/>
              </a:gradFill>
            </a:endParaRPr>
          </a:p>
        </p:txBody>
      </p:sp>
      <p:sp>
        <p:nvSpPr>
          <p:cNvPr id="7" name="TextBox 6">
            <a:extLst>
              <a:ext uri="{FF2B5EF4-FFF2-40B4-BE49-F238E27FC236}">
                <a16:creationId xmlns:a16="http://schemas.microsoft.com/office/drawing/2014/main" id="{E0CA09C8-5D65-48D8-AC0B-693F7F2D0AA0}"/>
              </a:ext>
            </a:extLst>
          </p:cNvPr>
          <p:cNvSpPr txBox="1"/>
          <p:nvPr/>
        </p:nvSpPr>
        <p:spPr>
          <a:xfrm>
            <a:off x="2208989" y="2765751"/>
            <a:ext cx="2651731" cy="3170099"/>
          </a:xfrm>
          <a:prstGeom prst="rect">
            <a:avLst/>
          </a:prstGeom>
          <a:noFill/>
        </p:spPr>
        <p:txBody>
          <a:bodyPr wrap="square" lIns="182880" tIns="146304" rIns="182880" bIns="146304" rtlCol="0">
            <a:spAutoFit/>
          </a:bodyPr>
          <a:lstStyle/>
          <a:p>
            <a:pPr algn="ctr">
              <a:lnSpc>
                <a:spcPct val="90000"/>
              </a:lnSpc>
              <a:spcAft>
                <a:spcPts val="600"/>
              </a:spcAft>
            </a:pPr>
            <a:r>
              <a:rPr lang="en-US" sz="16600" dirty="0"/>
              <a:t>0</a:t>
            </a:r>
          </a:p>
          <a:p>
            <a:pPr algn="ctr">
              <a:lnSpc>
                <a:spcPct val="90000"/>
              </a:lnSpc>
              <a:spcAft>
                <a:spcPts val="600"/>
              </a:spcAft>
            </a:pPr>
            <a:endParaRPr lang="en-US" sz="3600" dirty="0" err="1">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025AE544-EB13-4545-8630-26D2E265D49D}"/>
              </a:ext>
            </a:extLst>
          </p:cNvPr>
          <p:cNvSpPr txBox="1"/>
          <p:nvPr/>
        </p:nvSpPr>
        <p:spPr>
          <a:xfrm>
            <a:off x="2240641" y="2765750"/>
            <a:ext cx="2651731" cy="3170099"/>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16600" dirty="0"/>
              <a:t>1</a:t>
            </a:r>
          </a:p>
          <a:p>
            <a:pPr algn="ctr">
              <a:lnSpc>
                <a:spcPct val="90000"/>
              </a:lnSpc>
              <a:spcAft>
                <a:spcPts val="600"/>
              </a:spcAft>
            </a:pPr>
            <a:endParaRPr lang="en-US" sz="3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974913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ppt_w</p:attrName>
                                        </p:attrNameLst>
                                      </p:cBhvr>
                                      <p:tavLst>
                                        <p:tav tm="0" fmla="#ppt_w*sin(2.5*pi*$)">
                                          <p:val>
                                            <p:fltVal val="0"/>
                                          </p:val>
                                        </p:tav>
                                        <p:tav tm="100000">
                                          <p:val>
                                            <p:fltVal val="1"/>
                                          </p:val>
                                        </p:tav>
                                      </p:tavLst>
                                    </p:anim>
                                    <p:anim calcmode="lin" valueType="num">
                                      <p:cBhvr>
                                        <p:cTn id="9"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MVPOpenDay">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egoe UI">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VP_OpenDay2014" id="{23BF91EE-D4BF-40BE-91A6-493540F1CA73}" vid="{4C70CC15-C15E-4A94-8A8F-6964442C28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4.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5.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6.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7.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8.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9.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0DFF7769-2087-44D8-A4C1-F636DC4DD62D">Final</Status>
    <Module xmlns="0DFF7769-2087-44D8-A4C1-F636DC4DD62D">2</Module>
    <Content_x0020_Type xmlns="0DFF7769-2087-44D8-A4C1-F636DC4DD62D">Slide Presentation</Content_x0020_Typ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3421A8B29D7AA4D959CA6AD688525C4" ma:contentTypeVersion="" ma:contentTypeDescription="Create a new document." ma:contentTypeScope="" ma:versionID="1b00bf9b0ef57a1ad0e6f0c4c3c73322">
  <xsd:schema xmlns:xsd="http://www.w3.org/2001/XMLSchema" xmlns:xs="http://www.w3.org/2001/XMLSchema" xmlns:p="http://schemas.microsoft.com/office/2006/metadata/properties" xmlns:ns2="0DFF7769-2087-44D8-A4C1-F636DC4DD62D" targetNamespace="http://schemas.microsoft.com/office/2006/metadata/properties" ma:root="true" ma:fieldsID="790ddf597f80d920ea0f665e9f154dbf" ns2:_="">
    <xsd:import namespace="0DFF7769-2087-44D8-A4C1-F636DC4DD62D"/>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FF7769-2087-44D8-A4C1-F636DC4DD62D"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0DFF7769-2087-44D8-A4C1-F636DC4DD62D"/>
  </ds:schemaRefs>
</ds:datastoreItem>
</file>

<file path=customXml/itemProps2.xml><?xml version="1.0" encoding="utf-8"?>
<ds:datastoreItem xmlns:ds="http://schemas.openxmlformats.org/officeDocument/2006/customXml" ds:itemID="{E230B3EE-9342-4BA9-830B-1F1EE47ED4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FF7769-2087-44D8-A4C1-F636DC4DD6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17415</TotalTime>
  <Words>220</Words>
  <Application>Microsoft Office PowerPoint</Application>
  <PresentationFormat>Custom</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MS PGothic</vt:lpstr>
      <vt:lpstr>Arial</vt:lpstr>
      <vt:lpstr>Segoe UI</vt:lpstr>
      <vt:lpstr>Segoe UI Light</vt:lpstr>
      <vt:lpstr>Wingdings</vt:lpstr>
      <vt:lpstr>MSVID_White_16x9_2012-08-18</vt:lpstr>
      <vt:lpstr>MVPOpenDay</vt:lpstr>
      <vt:lpstr>Connect with me</vt:lpstr>
      <vt:lpstr>A word on scope</vt:lpstr>
      <vt:lpstr>My environment</vt:lpstr>
      <vt:lpstr>Round 1: Logging In</vt:lpstr>
      <vt:lpstr>Scoreboard</vt:lpstr>
      <vt:lpstr>Round 2: Routine tasks at 4 AM</vt:lpstr>
      <vt:lpstr>Scoreboard</vt:lpstr>
      <vt:lpstr>Round 3: Create one new resource group</vt:lpstr>
      <vt:lpstr>Scoreboard</vt:lpstr>
      <vt:lpstr>Round 4: Create ten new resource groups</vt:lpstr>
      <vt:lpstr>Scoreboard</vt:lpstr>
      <vt:lpstr>Lessons Learned</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dc:subject>
  <dc:creator>Mary Feil-Jacobs, Saku Uchickawa</dc:creator>
  <cp:keywords>MSVID, Brand Guidelines, Branding, Visual Identity, grid</cp:keywords>
  <dc:description>Template: Maryfj
Formatting: Maryfj, Sakuu 
Audience Type: Internal</dc:description>
  <cp:lastModifiedBy>Thomas Rayner</cp:lastModifiedBy>
  <cp:revision>929</cp:revision>
  <dcterms:created xsi:type="dcterms:W3CDTF">2012-05-22T07:38:31Z</dcterms:created>
  <dcterms:modified xsi:type="dcterms:W3CDTF">2018-01-10T17:35:07Z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0x01010073421A8B29D7AA4D959CA6AD688525C4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y fmtid="{D5CDD505-2E9C-101B-9397-08002B2CF9AE}" pid="18" name="DocVizMetadataToken">
    <vt:lpwstr>256x144x2</vt:lpwstr>
  </property>
</Properties>
</file>