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2" r:id="rId5"/>
  </p:sldMasterIdLst>
  <p:notesMasterIdLst>
    <p:notesMasterId r:id="rId8"/>
  </p:notesMasterIdLst>
  <p:sldIdLst>
    <p:sldId id="258" r:id="rId6"/>
    <p:sldId id="257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0072C6"/>
    <a:srgbClr val="0A64A1"/>
    <a:srgbClr val="029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451" autoAdjust="0"/>
    <p:restoredTop sz="76870" autoAdjust="0"/>
  </p:normalViewPr>
  <p:slideViewPr>
    <p:cSldViewPr snapToGrid="0">
      <p:cViewPr varScale="1">
        <p:scale>
          <a:sx n="74" d="100"/>
          <a:sy n="74" d="100"/>
        </p:scale>
        <p:origin x="3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7D609-A91D-4E1B-A3FA-4CE5623A91C8}" type="datetimeFigureOut">
              <a:rPr lang="pt-BR" smtClean="0"/>
              <a:t>03/11/2016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5B698-97B5-4DA5-A282-3EF2510D5C4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551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tiff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tiff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tiff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tiff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577590"/>
            <a:ext cx="10515600" cy="98488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Expertise</a:t>
            </a:r>
          </a:p>
          <a:p>
            <a:pPr lvl="0"/>
            <a:r>
              <a:rPr lang="en-US" dirty="0"/>
              <a:t>@Twitter / Site / FB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9AA6F2-AF59-44DA-8AE6-E25B80ED9BF3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262434" y="127"/>
            <a:ext cx="6975835" cy="1772239"/>
          </a:xfrm>
          <a:prstGeom prst="rect">
            <a:avLst/>
          </a:prstGeom>
          <a:solidFill>
            <a:srgbClr val="0873BB"/>
          </a:solidFill>
          <a:ln>
            <a:solidFill>
              <a:srgbClr val="087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9323110" y="126"/>
            <a:ext cx="2868891" cy="1781666"/>
          </a:xfrm>
          <a:prstGeom prst="rect">
            <a:avLst/>
          </a:prstGeom>
          <a:solidFill>
            <a:srgbClr val="26A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145518" y="1866506"/>
            <a:ext cx="5046482" cy="1535506"/>
          </a:xfrm>
          <a:prstGeom prst="rect">
            <a:avLst/>
          </a:prstGeom>
          <a:solidFill>
            <a:srgbClr val="087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262433" y="1866507"/>
            <a:ext cx="4779390" cy="1535633"/>
          </a:xfrm>
          <a:prstGeom prst="rect">
            <a:avLst/>
          </a:prstGeom>
          <a:solidFill>
            <a:srgbClr val="26A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48640" cy="340201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2408213" y="421325"/>
            <a:ext cx="6655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Stupid PowerShell Tricks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415" y="303356"/>
            <a:ext cx="3169226" cy="1165779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2290378" y="2034094"/>
            <a:ext cx="4713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Edmonton Microsoft User Group</a:t>
            </a:r>
            <a:endParaRPr lang="en-US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64" y="1922522"/>
            <a:ext cx="1562047" cy="15620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856" y="1866507"/>
            <a:ext cx="1562719" cy="156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7695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40" t="10123" r="3023" b="1524"/>
          <a:stretch/>
        </p:blipFill>
        <p:spPr bwMode="auto">
          <a:xfrm>
            <a:off x="7039430" y="0"/>
            <a:ext cx="529771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159657" y="275771"/>
            <a:ext cx="4557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24146" y="1404711"/>
            <a:ext cx="6483054" cy="522831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095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650" y="550586"/>
            <a:ext cx="10406150" cy="11401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368425"/>
            <a:ext cx="10406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6356350"/>
            <a:ext cx="12192000" cy="501650"/>
          </a:xfrm>
          <a:prstGeom prst="rect">
            <a:avLst/>
          </a:prstGeom>
          <a:solidFill>
            <a:srgbClr val="0072C6"/>
          </a:solidFill>
          <a:ln>
            <a:solidFill>
              <a:srgbClr val="007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1" y="6255930"/>
            <a:ext cx="702489" cy="7024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1939" y="6334359"/>
            <a:ext cx="545629" cy="5456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884" y="6275725"/>
            <a:ext cx="1802115" cy="662896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947650" y="7769"/>
            <a:ext cx="11244350" cy="501650"/>
          </a:xfrm>
          <a:prstGeom prst="rect">
            <a:avLst/>
          </a:prstGeom>
          <a:solidFill>
            <a:srgbClr val="0A64A1"/>
          </a:solidFill>
          <a:ln>
            <a:solidFill>
              <a:srgbClr val="0A64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" cy="14478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7646684" y="80834"/>
            <a:ext cx="457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MrThomasRayner</a:t>
            </a:r>
            <a:r>
              <a:rPr lang="en-US" dirty="0">
                <a:solidFill>
                  <a:schemeClr val="bg1"/>
                </a:solidFill>
              </a:rPr>
              <a:t> – workingsysadmin.com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17484" y="64166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46684" y="641667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629AA6F2-AF59-44DA-8AE6-E25B80ED9BF3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85926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650" y="550586"/>
            <a:ext cx="10406150" cy="11401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825625"/>
            <a:ext cx="5072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8" name="Rectangle 7"/>
          <p:cNvSpPr/>
          <p:nvPr userDrawn="1"/>
        </p:nvSpPr>
        <p:spPr>
          <a:xfrm>
            <a:off x="-1" y="6356350"/>
            <a:ext cx="12192000" cy="501650"/>
          </a:xfrm>
          <a:prstGeom prst="rect">
            <a:avLst/>
          </a:prstGeom>
          <a:solidFill>
            <a:srgbClr val="0072C6"/>
          </a:solidFill>
          <a:ln>
            <a:solidFill>
              <a:srgbClr val="007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1" y="6255930"/>
            <a:ext cx="702489" cy="7024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1939" y="6334359"/>
            <a:ext cx="545629" cy="5456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884" y="6275725"/>
            <a:ext cx="1802115" cy="662896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947650" y="7769"/>
            <a:ext cx="11244350" cy="501650"/>
          </a:xfrm>
          <a:prstGeom prst="rect">
            <a:avLst/>
          </a:prstGeom>
          <a:solidFill>
            <a:srgbClr val="0A64A1"/>
          </a:solidFill>
          <a:ln>
            <a:solidFill>
              <a:srgbClr val="0A64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" cy="14478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17484" y="64166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46684" y="641667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629AA6F2-AF59-44DA-8AE6-E25B80ED9BF3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646684" y="80834"/>
            <a:ext cx="457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MrThomasRayner</a:t>
            </a:r>
            <a:r>
              <a:rPr lang="en-US" dirty="0">
                <a:solidFill>
                  <a:schemeClr val="bg1"/>
                </a:solidFill>
              </a:rPr>
              <a:t> – workingsysadmin.com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044254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0E3BD1-B73B-43E4-A4D1-9229F8DDBABB}" type="datetimeFigureOut">
              <a:rPr lang="pt-BR" smtClean="0"/>
              <a:t>03/11/2016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9AA6F2-AF59-44DA-8AE6-E25B80ED9BF3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 userDrawn="1"/>
        </p:nvSpPr>
        <p:spPr>
          <a:xfrm>
            <a:off x="2536166" y="5151815"/>
            <a:ext cx="9362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9600" dirty="0">
                <a:solidFill>
                  <a:schemeClr val="bg1"/>
                </a:solidFill>
              </a:rPr>
              <a:t>Ask Me Anything</a:t>
            </a:r>
          </a:p>
        </p:txBody>
      </p:sp>
    </p:spTree>
    <p:extLst>
      <p:ext uri="{BB962C8B-B14F-4D97-AF65-F5344CB8AC3E}">
        <p14:creationId xmlns:p14="http://schemas.microsoft.com/office/powerpoint/2010/main" val="556847425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0E3BD1-B73B-43E4-A4D1-9229F8DDBABB}" type="datetimeFigureOut">
              <a:rPr lang="pt-BR" smtClean="0"/>
              <a:t>03/11/2016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9AA6F2-AF59-44DA-8AE6-E25B80ED9BF3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/>
          <p:cNvSpPr txBox="1"/>
          <p:nvPr userDrawn="1"/>
        </p:nvSpPr>
        <p:spPr>
          <a:xfrm>
            <a:off x="8483016" y="5151815"/>
            <a:ext cx="3415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49864883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0E3BD1-B73B-43E4-A4D1-9229F8DDBABB}" type="datetimeFigureOut">
              <a:rPr lang="pt-BR" smtClean="0"/>
              <a:t>03/11/2016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9AA6F2-AF59-44DA-8AE6-E25B80ED9BF3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/>
          <p:cNvSpPr txBox="1"/>
          <p:nvPr userDrawn="1"/>
        </p:nvSpPr>
        <p:spPr>
          <a:xfrm>
            <a:off x="8483016" y="5151815"/>
            <a:ext cx="3415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7599612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55" y="2772236"/>
            <a:ext cx="3169226" cy="116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7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40" t="10123" r="3023" b="1524"/>
          <a:stretch/>
        </p:blipFill>
        <p:spPr bwMode="auto">
          <a:xfrm>
            <a:off x="7039430" y="0"/>
            <a:ext cx="529771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159657" y="275771"/>
            <a:ext cx="4557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24146" y="1404711"/>
            <a:ext cx="6483054" cy="522831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04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650" y="550586"/>
            <a:ext cx="10406150" cy="11401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825625"/>
            <a:ext cx="10406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6356350"/>
            <a:ext cx="12192000" cy="501650"/>
          </a:xfrm>
          <a:prstGeom prst="rect">
            <a:avLst/>
          </a:prstGeom>
          <a:solidFill>
            <a:srgbClr val="0072C6"/>
          </a:solidFill>
          <a:ln>
            <a:solidFill>
              <a:srgbClr val="007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1" y="6255930"/>
            <a:ext cx="702489" cy="7024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1939" y="6334359"/>
            <a:ext cx="545629" cy="5456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884" y="6275725"/>
            <a:ext cx="1802115" cy="662896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947650" y="7769"/>
            <a:ext cx="11244350" cy="501650"/>
          </a:xfrm>
          <a:prstGeom prst="rect">
            <a:avLst/>
          </a:prstGeom>
          <a:solidFill>
            <a:srgbClr val="0A64A1"/>
          </a:solidFill>
          <a:ln>
            <a:solidFill>
              <a:srgbClr val="0A64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" cy="14478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9852660" y="80834"/>
            <a:ext cx="23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MVP Open Days 2016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17484" y="64166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46684" y="641667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629AA6F2-AF59-44DA-8AE6-E25B80ED9BF3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93818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650" y="550586"/>
            <a:ext cx="10406150" cy="11401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825625"/>
            <a:ext cx="5072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8" name="Rectangle 7"/>
          <p:cNvSpPr/>
          <p:nvPr userDrawn="1"/>
        </p:nvSpPr>
        <p:spPr>
          <a:xfrm>
            <a:off x="-1" y="6356350"/>
            <a:ext cx="12192000" cy="501650"/>
          </a:xfrm>
          <a:prstGeom prst="rect">
            <a:avLst/>
          </a:prstGeom>
          <a:solidFill>
            <a:srgbClr val="0072C6"/>
          </a:solidFill>
          <a:ln>
            <a:solidFill>
              <a:srgbClr val="007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1" y="6255930"/>
            <a:ext cx="702489" cy="7024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1939" y="6334359"/>
            <a:ext cx="545629" cy="5456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884" y="6275725"/>
            <a:ext cx="1802115" cy="662896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947650" y="7769"/>
            <a:ext cx="11244350" cy="501650"/>
          </a:xfrm>
          <a:prstGeom prst="rect">
            <a:avLst/>
          </a:prstGeom>
          <a:solidFill>
            <a:srgbClr val="0A64A1"/>
          </a:solidFill>
          <a:ln>
            <a:solidFill>
              <a:srgbClr val="0A64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" cy="14478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17484" y="64166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46684" y="641667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629AA6F2-AF59-44DA-8AE6-E25B80ED9BF3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9852660" y="80834"/>
            <a:ext cx="23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MVP Open Days 2016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71938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0E3BD1-B73B-43E4-A4D1-9229F8DDBABB}" type="datetimeFigureOut">
              <a:rPr lang="pt-BR" smtClean="0"/>
              <a:t>03/11/2016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9AA6F2-AF59-44DA-8AE6-E25B80ED9BF3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 userDrawn="1"/>
        </p:nvSpPr>
        <p:spPr>
          <a:xfrm>
            <a:off x="8483016" y="5151815"/>
            <a:ext cx="3415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9600" dirty="0">
                <a:solidFill>
                  <a:schemeClr val="bg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90696256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0E3BD1-B73B-43E4-A4D1-9229F8DDBABB}" type="datetimeFigureOut">
              <a:rPr lang="pt-BR" smtClean="0"/>
              <a:t>03/11/2016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9AA6F2-AF59-44DA-8AE6-E25B80ED9BF3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/>
          <p:cNvSpPr txBox="1"/>
          <p:nvPr userDrawn="1"/>
        </p:nvSpPr>
        <p:spPr>
          <a:xfrm>
            <a:off x="8483016" y="5151815"/>
            <a:ext cx="3415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262371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0E3BD1-B73B-43E4-A4D1-9229F8DDBABB}" type="datetimeFigureOut">
              <a:rPr lang="pt-BR" smtClean="0"/>
              <a:t>03/11/2016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9AA6F2-AF59-44DA-8AE6-E25B80ED9BF3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/>
          <p:cNvSpPr txBox="1"/>
          <p:nvPr userDrawn="1"/>
        </p:nvSpPr>
        <p:spPr>
          <a:xfrm>
            <a:off x="8483016" y="5151815"/>
            <a:ext cx="3415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914319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55" y="2772236"/>
            <a:ext cx="3169226" cy="116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6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577590"/>
            <a:ext cx="10515600" cy="98488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Expertise</a:t>
            </a:r>
          </a:p>
          <a:p>
            <a:pPr lvl="0"/>
            <a:r>
              <a:rPr lang="en-US" dirty="0"/>
              <a:t>@Twitter / Site / FB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9AA6F2-AF59-44DA-8AE6-E25B80ED9BF3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262434" y="127"/>
            <a:ext cx="6975835" cy="1772239"/>
          </a:xfrm>
          <a:prstGeom prst="rect">
            <a:avLst/>
          </a:prstGeom>
          <a:solidFill>
            <a:srgbClr val="0873BB"/>
          </a:solidFill>
          <a:ln>
            <a:solidFill>
              <a:srgbClr val="087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9323110" y="126"/>
            <a:ext cx="2868891" cy="1781666"/>
          </a:xfrm>
          <a:prstGeom prst="rect">
            <a:avLst/>
          </a:prstGeom>
          <a:solidFill>
            <a:srgbClr val="26A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145518" y="1866506"/>
            <a:ext cx="5046482" cy="1535506"/>
          </a:xfrm>
          <a:prstGeom prst="rect">
            <a:avLst/>
          </a:prstGeom>
          <a:solidFill>
            <a:srgbClr val="087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262433" y="1866507"/>
            <a:ext cx="4779390" cy="1535633"/>
          </a:xfrm>
          <a:prstGeom prst="rect">
            <a:avLst/>
          </a:prstGeom>
          <a:solidFill>
            <a:srgbClr val="26A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48640" cy="340201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2408213" y="501524"/>
            <a:ext cx="66553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Stupid PowerShell Tricks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415" y="303356"/>
            <a:ext cx="3169226" cy="1165779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2290378" y="2034094"/>
            <a:ext cx="4713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Thomas Rayner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64" y="1922522"/>
            <a:ext cx="1562047" cy="15620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856" y="1866507"/>
            <a:ext cx="1562719" cy="156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4374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00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0" r:id="rId2"/>
    <p:sldLayoutId id="2147483652" r:id="rId3"/>
    <p:sldLayoutId id="2147483656" r:id="rId4"/>
    <p:sldLayoutId id="2147483655" r:id="rId5"/>
    <p:sldLayoutId id="2147483658" r:id="rId6"/>
    <p:sldLayoutId id="2147483659" r:id="rId7"/>
    <p:sldLayoutId id="2147483661" r:id="rId8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691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97014" y="3299125"/>
            <a:ext cx="4870210" cy="984885"/>
          </a:xfrm>
        </p:spPr>
        <p:txBody>
          <a:bodyPr/>
          <a:lstStyle/>
          <a:p>
            <a:r>
              <a:rPr lang="en-US" sz="4400" dirty="0"/>
              <a:t>Connect with 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97014" y="4250606"/>
            <a:ext cx="7118770" cy="1500187"/>
          </a:xfrm>
        </p:spPr>
        <p:txBody>
          <a:bodyPr/>
          <a:lstStyle/>
          <a:p>
            <a:r>
              <a:rPr lang="en-US" dirty="0"/>
              <a:t>Twitter: @</a:t>
            </a:r>
            <a:r>
              <a:rPr lang="en-US" dirty="0" err="1"/>
              <a:t>MrThomasRayner</a:t>
            </a:r>
            <a:r>
              <a:rPr lang="en-US" dirty="0"/>
              <a:t> </a:t>
            </a:r>
          </a:p>
          <a:p>
            <a:r>
              <a:rPr lang="en-US" dirty="0"/>
              <a:t>LinkedIn.com/in/</a:t>
            </a:r>
            <a:r>
              <a:rPr lang="en-US" dirty="0" err="1"/>
              <a:t>thomasrayner</a:t>
            </a:r>
            <a:endParaRPr lang="en-US" dirty="0"/>
          </a:p>
          <a:p>
            <a:r>
              <a:rPr lang="en-US" dirty="0"/>
              <a:t>workingsysadmin.com – I blog about PowerShell!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450" y="6089650"/>
            <a:ext cx="665018" cy="66501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32399" y="5923671"/>
            <a:ext cx="65150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Slides and Demo Script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https://github.com/ThmsRynr/Presentation-Files</a:t>
            </a:r>
          </a:p>
        </p:txBody>
      </p:sp>
      <p:sp>
        <p:nvSpPr>
          <p:cNvPr id="8" name="Text Placeholder 9"/>
          <p:cNvSpPr txBox="1">
            <a:spLocks/>
          </p:cNvSpPr>
          <p:nvPr/>
        </p:nvSpPr>
        <p:spPr>
          <a:xfrm>
            <a:off x="297014" y="6361190"/>
            <a:ext cx="4158791" cy="15001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@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EMUGca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- Emug.ca</a:t>
            </a:r>
          </a:p>
        </p:txBody>
      </p:sp>
      <p:sp>
        <p:nvSpPr>
          <p:cNvPr id="11" name="Title 8"/>
          <p:cNvSpPr txBox="1">
            <a:spLocks/>
          </p:cNvSpPr>
          <p:nvPr/>
        </p:nvSpPr>
        <p:spPr>
          <a:xfrm>
            <a:off x="295967" y="5404995"/>
            <a:ext cx="6202392" cy="984885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j-ea"/>
                <a:cs typeface="+mj-cs"/>
              </a:rPr>
              <a:t>Check out my user group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559" y="348527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3701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76276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VPOpenDay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Segoe UI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VP_OpenDay2014" id="{23BF91EE-D4BF-40BE-91A6-493540F1CA73}" vid="{4C70CC15-C15E-4A94-8A8F-6964442C28DC}"/>
    </a:ext>
  </a:extLst>
</a:theme>
</file>

<file path=ppt/theme/theme2.xml><?xml version="1.0" encoding="utf-8"?>
<a:theme xmlns:a="http://schemas.openxmlformats.org/drawingml/2006/main" name="1_MVPOpenDay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Segoe UI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VP_OpenDay2014" id="{23BF91EE-D4BF-40BE-91A6-493540F1CA73}" vid="{4C70CC15-C15E-4A94-8A8F-6964442C28D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f70c230-8171-4481-8194-457be27ef1d6">
      <UserInfo>
        <DisplayName/>
        <AccountId xsi:nil="true"/>
        <AccountType/>
      </UserInfo>
    </SharedWithUsers>
    <_ip_UnifiedCompliancePolicyUIAction xmlns="http://schemas.microsoft.com/sharepoint/v3" xsi:nil="true"/>
    <IconOverlay xmlns="http://schemas.microsoft.com/sharepoint/v4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267313E1B2794D8DFC61F74010DBEE" ma:contentTypeVersion="8" ma:contentTypeDescription="Create a new document." ma:contentTypeScope="" ma:versionID="f4e215a75bec290b0ec03485a3e906d1">
  <xsd:schema xmlns:xsd="http://www.w3.org/2001/XMLSchema" xmlns:xs="http://www.w3.org/2001/XMLSchema" xmlns:p="http://schemas.microsoft.com/office/2006/metadata/properties" xmlns:ns1="http://schemas.microsoft.com/sharepoint/v3" xmlns:ns2="bf70c230-8171-4481-8194-457be27ef1d6" xmlns:ns3="http://schemas.microsoft.com/sharepoint/v4" targetNamespace="http://schemas.microsoft.com/office/2006/metadata/properties" ma:root="true" ma:fieldsID="ac4d8bd04630ae57f88384a943c43a01" ns1:_="" ns2:_="" ns3:_="">
    <xsd:import namespace="http://schemas.microsoft.com/sharepoint/v3"/>
    <xsd:import namespace="bf70c230-8171-4481-8194-457be27ef1d6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IconOverlay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70c230-8171-4481-8194-457be27ef1d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2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9" ma:displayName="Comment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3D1619-06B9-4A5A-909B-DA79C0DB6ACA}">
  <ds:schemaRefs>
    <ds:schemaRef ds:uri="http://schemas.microsoft.com/office/2006/metadata/properties"/>
    <ds:schemaRef ds:uri="http://schemas.microsoft.com/sharepoint/v3"/>
    <ds:schemaRef ds:uri="http://schemas.microsoft.com/sharepoint/v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bf70c230-8171-4481-8194-457be27ef1d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F75B063-F2EF-452A-9185-332547351C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26A169-9589-4EF7-AEDD-E4100B5581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f70c230-8171-4481-8194-457be27ef1d6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MVP_OpenDay2014</Template>
  <TotalTime>1281</TotalTime>
  <Words>47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Light</vt:lpstr>
      <vt:lpstr>MVPOpenDay</vt:lpstr>
      <vt:lpstr>1_MVPOpenDay</vt:lpstr>
      <vt:lpstr>Connect with me</vt:lpstr>
      <vt:lpstr>PowerPoint Presentation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Fernanda Saraiva</dc:creator>
  <dc:description/>
  <cp:lastModifiedBy>Thomas Rayner</cp:lastModifiedBy>
  <cp:revision>28</cp:revision>
  <dcterms:created xsi:type="dcterms:W3CDTF">2015-03-02T17:19:53Z</dcterms:created>
  <dcterms:modified xsi:type="dcterms:W3CDTF">2016-11-03T19:31:49Z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0x01010060267313E1B2794D8DFC61F74010DBEE</vt:lpwstr>
  </property>
</Properties>
</file>