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81" r:id="rId7"/>
    <p:sldId id="259" r:id="rId8"/>
    <p:sldId id="268" r:id="rId9"/>
    <p:sldId id="260" r:id="rId10"/>
    <p:sldId id="269" r:id="rId11"/>
    <p:sldId id="261" r:id="rId12"/>
    <p:sldId id="262" r:id="rId13"/>
    <p:sldId id="270" r:id="rId14"/>
    <p:sldId id="273" r:id="rId15"/>
    <p:sldId id="272" r:id="rId16"/>
    <p:sldId id="291" r:id="rId17"/>
    <p:sldId id="263" r:id="rId18"/>
    <p:sldId id="271" r:id="rId19"/>
    <p:sldId id="274" r:id="rId20"/>
    <p:sldId id="264" r:id="rId21"/>
    <p:sldId id="275" r:id="rId22"/>
    <p:sldId id="276" r:id="rId23"/>
    <p:sldId id="277" r:id="rId24"/>
    <p:sldId id="278" r:id="rId25"/>
    <p:sldId id="279" r:id="rId26"/>
    <p:sldId id="280" r:id="rId27"/>
    <p:sldId id="265" r:id="rId28"/>
    <p:sldId id="282" r:id="rId29"/>
    <p:sldId id="266" r:id="rId30"/>
    <p:sldId id="283" r:id="rId31"/>
    <p:sldId id="289" r:id="rId32"/>
    <p:sldId id="290" r:id="rId33"/>
    <p:sldId id="267" r:id="rId34"/>
    <p:sldId id="284" r:id="rId35"/>
    <p:sldId id="285" r:id="rId36"/>
    <p:sldId id="288" r:id="rId37"/>
    <p:sldId id="287" r:id="rId38"/>
    <p:sldId id="258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4A1"/>
    <a:srgbClr val="FFFFFF"/>
    <a:srgbClr val="33CCFF"/>
    <a:srgbClr val="0072C6"/>
    <a:srgbClr val="02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76870" autoAdjust="0"/>
  </p:normalViewPr>
  <p:slideViewPr>
    <p:cSldViewPr snapToGrid="0">
      <p:cViewPr varScale="1">
        <p:scale>
          <a:sx n="120" d="100"/>
          <a:sy n="120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07.90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5848 6166 2688,'0'0'1280,"0"-80"-1024,0 80 1408,0-26-1664,0-1 0,0 1 128,-26-1 0,26 27-128,-26-26 128,-1 26 0,-26 0 128,0 0 0,-26 0 0,-1 0 0,1 53 0,-27-27 0,0 1 0,-26 25-128,0 28 128,-1-27-128,-25 53 0,26-27 0,-1 27 0,27 0-128,-26-27 128,0 80-128,52-53 0,1 0-128,26 26 128,53-26-128,0-27 0,27 27 0,25-27 128,1 1-128,53-1 128,0 0 0,26 1 0,27-1 0,0-26 128,52 0-128,-25 26 0,52-26 0,0 26 128,0-25-128,0-2 0,27-25 128,-1 26 0,27-27 0,-26 1 128,26-1-128,0 1 0,-26-1 0,25-26 128,-25 26-128,26-26 0,-26-26 0,-27 26 0,27-26 0,-27-27 0,26 26 0,-26-25 128,-26-2-128,0-25 0,-54 0 128,28-1 0,-28 1 0,-52-27 0,0 27 128,-26-27 0,-54 0 0,0 0 128,-26 0-128,-26 27 0,-27-27 0,-26 1 0,-53-28-256,-1 27 128,-211-53-256,27 1 0,-1 26 0,0 26 0,1 0-128,-27 26 128,0 1-128,0 0 128,-26-1-128,26 28 128,0-2-128,0 2 128,0 52-256,27-27 128,-1 54-384,27-1 0,-80 54-768,54-28 0,52 28-640,80-1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8:21.382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4962 6522 1280,'0'-53'640,"0"27"-256,0-1 768,26 1-768,-26 26 128,0-27 256,0 27 128,0-26-896,0 26 0,0-27 768,0 27 128,0 0-128,0 0 0,27 27-256,-27-27 128,26 26-256,-26 1 128,27-1-256,-1 1 0,1-1-128,-1 27 0,0 0 128,1-26 0,0 25 0,-1 1 128,0 0-128,1-27 128,-1 28-128,1-2 128,-1-52-128,1 0 128,26 0-128,-27 0 128,54-52-128,-1-2 0,26-25-128,1-26 127,27 25-766,-1-26 127,26 0-640,28-25 0,-1-2-768,26 27 0,1-26-256,26 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7:35.938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18401 5648 2304,'0'-26'1152,"-26"-1"-768,26 1 1024,-26 26-1152,26-53 0,0 27 512,-27 26 0,0-27-640,27 27 0,-26-27 768,26 1 0,-26 26 0,26 0 0,-27-26-256,27 26 128,-26-27-384,26 27 128,0-26-256,0 26 128,26-27-256,1 27 128,-1-26-128,0 26 128,28-27-128,-28 27 0,54-26-128,-28 26 128,28 0-128,-1 0 128,27 26-128,-27-26 128,1 27-128,-1-1 0,-26 1 0,0-1 128,0 27-128,-27-27 128,-26 28-128,0-28 128,-26 27-128,-1 0 128,1 26-128,-27-52 128,27 52-128,-28-26 0,2 26 0,-1 0 0,26-25 0,-26-2 0,0 28 0,27-27 0,0 26 0,-1-26 0,27-1 0,0-25 0,0 26 0,0 0 128,0 0-128,27-27 128,-1 27-128,0 0 127,1-27-127,-1 1 128,1 0-128,-1 25 128,1-25 0,-27 26 0,26-27-128,-26 27 128,27-26-256,-27-1 128,0 0-256,0 1 0,0 0-639,0-1 127,0-26-896,0 0 128,-27 0-512,27 26 0</inkml:trace>
  <inkml:trace contextRef="#ctx0" brushRef="#br0" timeOffset="359">19156 7792 8576,'-80'40'4224,"80"0"-5504,0-40 8959,0 0-7807,0 0 128,0 0-1024,0 0 128,-39 0 384,39 0 1,0 0-1153,0 40 0,39-1-640,-39 1 0</inkml:trace>
  <inkml:trace contextRef="#ctx0" brushRef="#br0" timeOffset="-11477">9804 8084 1536,'0'-27'768,"0"-26"0,0 53 896,26-26-1664,-26 0 0,26-1 128,-26 0 0,0 1 0,0 26 0,0-26 384,0 26 0,0-27 128,0 0 128,0 27 0,-26-26 0,26 26-128,0 0 128,-26-26-384,26 26 0,0 0-256,0 0 128,0 0-128,-27 0 0,27 26-128,0-26 128,0 26 128,0 28 0,0-28-128,0 54 128,27-28 0,-27 28 0,26-1 0,-26 0 0,26 1-256,1 26 128,-1 0 0,1-1 0,-1-25-128,1 25 0,-1-25 0,1-1 128,-1 1-128,27-1 128,-26-53-128,25 28 128,1-28-128,0 0 0,27-26 0,-28 0 128,2 0-128,25-26 128,-26-27 0,26 0 0,-26-26 0,0 26 128,0-53-128,0 26 128,0-25-128,-1-1 0,-25 0-128,26 27 127,-27-27-127,1 0 128,-1 26-128,-26 28 128,26-1-128,-26 0 128,27 27-128,-27-28 128,27 28-128,-27 26 0,0-26 0,26 52 128,-26 0-128,0 28 0,26-2 0,-26 28 0,27-1-128,-27 0 128,26 27 0,1 0 0,-1 0 0,0 0 0,1-27 0,26 0 0,-27 27 0,27-53 0,0 0 0,0-26 0,0-1 0,0 1 0,0-1 0,0-26 0,26-26 128,1-1 128,-1-26 0,-26 0 0,26-26 0,-26-1 0,27-25 0,-28 25 0,2-52-128,-28 26 0,-26-53 0,26 27 0,-26 0-128,0 0 128,0 26-128,0 0 0,0 0-128,-26 27 128,26-1-128,-26 27 0,26 1-256,-27 25 128,27 27-128,-27 0 0,1 0-256,26 27 128,-26 25-255,26-25-1,-27-1-128,27 27 128,0-26-512,27-1 128,-27 1-384,26-1 128,0 0-128,28 1 0</inkml:trace>
  <inkml:trace contextRef="#ctx0" brushRef="#br0" timeOffset="-2321">13904 7236 1280,'0'-27'640,"27"27"-384,-27 0 768,0-26-512,0 26 0,0-26 384,0 26 128,-27-27-1024,27 27 0,0-26 896,0 26 0,0 0-128,0-27 0,-26 27-128,26 0 0,0 0-256,0 0 0,-27 27 0,27-27 128,0 0-256,-26 26 128,26 1-128,-26-1 128,26 27-128,0 0 0,0 0-256,-27-27 128,27 54-128,0-27 128,0-1-128,0 28 0,0-27-128,27 26 128,-1 0-128,0-26 128,27 26-128,0-25 128,0-2 0,26 1 0,1 0 0,-1-26 0,27 26 0,-26-27 0,-1-26 0,0 0 128,1 0 0,-1 0 0,0-26 0,1-1 128,-27-26 0,27 0 128,-28 0-128,2-26 128,-28 0-128,27-1 127,-27-26-255,1 27 128,-1-27-128,-26 27 0,26-27-128,-52 53 128,26-26 0,0 0 0,-26 26 0,26 26 0,-27-25-256,27 25 128,0 27-128,-26 0 128,26 0-384,-27 0 0,27 27-383,0-1-1,-26 0-384,26 1 128,0-1-640,26 1 128,-26 25-384,27-52 0</inkml:trace>
  <inkml:trace contextRef="#ctx0" brushRef="#br0" timeOffset="-1507">16682 5517 2304,'0'-53'1152,"27"0"-640,-27 53 1280,0-26-1536,0 26 0,0-27 256,-27 27 0,27 0-512,0 0 0,0 27 512,0-1 128,-26 0-128,26 28 0,0-2-128,0 1 0,0 27-128,26-1 128,-26 1-128,27 25 128,-27-26-128,26 27 128,1 0-128,-1 0 128,27 26-128,-27-52 128,1 25-256,-1 27 128,0-26-128,1 0 0,0 0 0,-1-26 128,0-1-128,1 0 0,-27 1 0,26-28 0,1 28-128,-27-27 128,26 0 0,-26-27 0,0 27-128,0-26 0,0-1-128,0 27 0,0-26-384,-26-27 128,26 26-384,0 0 128,0-26-384,-27 0 128,27 0-512,0-26 128,0 0-256,-26-1 128</inkml:trace>
  <inkml:trace contextRef="#ctx0" brushRef="#br0" timeOffset="-942">16074 6945 2304,'0'-26'1152,"0"-1"-512,0 27 1664,0 0-2048,0 0 0,0 27 512,26-54 0,-26 54-768,0-54 128,27 27 640,-27 0 0,26 0 0,0 0 128,1 0-128,0 0 0,25 0-128,2-26 0,-2 26-256,28-53 128,-1 26-256,27 1 0,0 0-128,-1-1 128,1 1-129,-27 0 1,27-1 0,-26 1 128,-28 26-128,2-26 128,25-1-256,-53 27 128,27 0-128,-27 0 128,1 0 0,0 0 0,-27 0-128,26 0 128,-26 0-256,0 27 0,0-27-384,0 0 128,0 0-639,-26 0-1,26 0-768,0 0 128,0 0-512,0 0 128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6.012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12621 6271 2816,'-27'-26'1408,"27"26"-768,0 0 1408,0 0-1920,0-27 0,0 27 384,27-26 0,-27 26-512,0 0 0,0 0 512,0 0 0,0 26 0,0 1 128,0 25 0,0-25 0,0 52-128,26-25 128,1 25-256,-27 0 0,26 1-128,1-1 128,-1 27-128,0 26 0,1-26 0,-27 0 128,27 0 0,-1 0 0,-26 0 127,26 0 129,1-1-128,-27 1 0,26-26-256,1 26 128,-27 0-128,26-27 128,-26 0-256,0 1 128,0-1-128,0-26 0,0 0 0,0 0 0,0 0-128,0 0 128,0-27-256,0 1 0,-26-27-256,26 26 0,0-26-384,0 26 128,0-26-768,0 0 129,0 0-769,26 0 0,0-26-128,-26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6.915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13600 6113 2816,'-27'-53'1408,"54"27"-768,-1 26 1920,-26 0-2432,0 0 0,0 0 256,0 0 0,0 0-384,0 0 128,26 0 384,-26 26 0,0 1 0,0-1 128,0 27 0,0 0 0,0 0-128,0 26 0,0 27-128,0-26 128,0-1-256,0 0 128,0 1-128,27-1 128,-27 27-128,27-1 128,-1-25-256,-26 26 128,26-1-1,1-25 129,-27 26-256,27-1 128,-1-26 0,-26 1 0,53 0-128,-53-1 128,26-26 0,1 26 0,-27 0 0,27-52 128,-27 26-256,26 0 128,-26 0-128,0-27 128,0 0-128,0 28 0,0-28-128,0 0 128,0-26-128,0 27 0,0-1-128,0-26 128,0 27-128,0-27 0,0 26-384,0-26 0,0 0-640,0 0 128,0 0-1023,0 0 127,26 0-512,-26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9.056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12529 7727 2432,'-27'0'1152,"0"-53"-384,27 53 1024,0-26-1664,0 26 0,0-27 256,0 27 0,-26-26-256,26 26 128,0-27 256,0 27 128,0 0 0,-26 0 128,26 27-128,-27-1 0,27-26-256,0 27 128,0-1-256,0 27 128,0-53-128,27 53 0,-27 0-128,26-26 128,-26 25-128,26 1 128,28 0 0,-28 0 0,27 0-128,0 0 128,-1 0-128,2 0 128,-2-27-128,28 27 0,-1 0 0,0-26 128,27 25 0,0 1-1,0-26 1,26 25 128,-26-25-256,26 0 128,1-1-128,-1-26 0,1 26 0,25 1 0,-26-27-128,-26 0 128,26 0 0,1 0 0,26 0 0,-27-27 0,0 1 0,-26 0 0,0-1-128,26-26 128,-26 27-128,-27-27 128,27 26-128,0-25 128,-53-28-128,26 27 128,-26-26-128,0 26 128,0-26-128,-27-1 128,28 1-128,-28 0 0,0-1 0,-26 27 128,0-26-128,0-1 128,0 28-128,0-2 0,0 2 0,0 25 128,-26-26-128,26 27 0,-26 26 0,26-27 0,0 1-128,-27 26 128,0 0 0,27 0 128,-26 0-128,26 26 0,0 1 0,0-27 0,0 26 0,0 0 128,0 28-128,0-54 128,0 26-128,26 27 0,-26 26 0,27 1 128,-27 26-128,27-27 0,-27 0 0,0 1 0,0 26 0,0-27 0,26 0 0,-26 1 128,0 26-128,0-27 0,0 0 0,0 27 0,-26-26 0,26-1 0,-27 26 0,27-25 0,-27 26 128,1 0 0,-27 0-128,26-27 0,-25 0 0,25 27 128,-26-26-256,1-1 128,25 0-128,-26 1 128,-26-1-128,26 0 128,0 1-128,-26-1 128,25-26-128,-25 27 128,0-1-128,-27-26 128,26-1 0,1 2 0,-26-2 0,25 1 0,0-26 0,-25-1 0,26 1 0,-27-1 0,0 1-128,0-27 128,0 26 0,27-26 0,-27 0 0,0 0 0,0 0 0,27-26 0,-27-1 0,26 1 0,1-1 0,0 1 128,-27-27-128,27 26 128,26-25-128,0-2 0,-26 28 0,25-27 128,2 0-128,-1-26 128,26 26-128,-25 0 128,25-26 0,-26 26 0,27 0 0,-1-27 0,27 28-128,-27-28 128,1 27-128,26 0 0,-26 1 0,26-28 0,-27 27 0,1 0 0,26 0 0,-27 0 0,27 1 0,-26-2 0,0 28 0,26-27 0,-27 0 0,27 1 0,-27-2 0,27 2 0,-26-2-128,26 2 128,-26-1 0,26 0 0,0-27 0,0 28 0,0-2 0,0 28 0,0-53 128,26 52 128,-26-52-256,0 26 128,26 0-128,-26 27 128,27-27-256,-27 0 128,27 0 0,-27 0 0,0 26 0,0 1 0,26 0 0,-26-1 128,0 1-128,0-1 128,0 1-128,-26 0 128,26 26-256,0 0 128,0-27-128,0 27 128,-27 0-384,27 0 0,0 0-512,-27 0 128,27 0-896,0 0 129,0 0-1025,27 0 128,-27-27 0,27 1 128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31.01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7964 6297 3328,'0'-26'1664,"53"-54"-1536,-53 54 1920,0 0-1792,27-1 128,-27 1 512,0-27 0,0 27-768,0-1 128,-27 27 640,0 0 0,1 0-128,0 27 0,-27-1-384,0 0 128,0 54-512,0-54 128,0 27-128,-27 26 0,28-26-128,-2 27 128,28-27-128,0-1 128,-1 2 0,1-2 128,26-25-128,0-1 0,26-26-128,1 0 128,25 0 0,-25-26 0,26-1 0,-27 1 0,27-27 0,1 0 0,-2 0-128,28 0 128,-27 0 0,0 0 0,-27 1 0,0 25 0,28-26 0,-28 27 128,1 26 0,-27 0 0,26 26 0,-26 0 128,27 1-128,-27 0 128,0-1-128,26 27 0,-26 0 0,27 0 0,-27 0-128,26-27 128,-26 27-384,0-26 0,26 25-896,-26 1 128,0-26-1024,0-1 128</inkml:trace>
  <inkml:trace contextRef="#ctx0" brushRef="#br0" timeOffset="622">8811 5054 4864,'0'-26'2432,"26"-1"-2688,-26 27 3456,0 0-3328,27 0 0,-27 0 384,26 27 128,-26 26-128,0 0 128,0 26 128,0 27 0,0-1 0,26 28 0,-26-1-128,27 1 0,-27-28-384,27 1 128,-27-27-128,0 0 128,26 1-128,-26-1 128,0-26 0,0-26 0,26-1 0,-26 1 0,0-27 0,0 0 128,0-27-128,-26-26 0,26 27 0,0-1 0,-26 1-128,-28-1 0,2 1 0,-1 26 0,0 0-128,0 0 0,-26 26 128,26 1 0,27-1 128,-27 1 0,26 26 0,1 0 128,-1-27-1,54 0 1,-27 28-128,26-28 0,1 0-128,26 27 0,-27-26 0,27-1 0,0 0-384,0-26 1,-1 0-897,1 0 0,26 0-896,-25-26 128</inkml:trace>
  <inkml:trace contextRef="#ctx0" brushRef="#br0" timeOffset="-599">6641 5292 2176,'-26'-53'1024,"-1"0"-640,1 53 1024,26-26-1280,0 26 0,0-27 384,-26 27 0,26 0-384,0 0 128,0 0 384,-27 27 0,27-1 0,0 0 128,0 1-256,27 26 128,-27-1-384,26 28 128,-26-1-256,26 27 128,1 0 0,-27 0 128,26 0-128,-26-1 128,0 1 0,0 0 0,0-1-128,0 1 128,0-26-128,0-27 0,-26 26-128,26-26 0,0-26 0,0-1 128,0-26-128,0 0 0,0-26-128,0-1 128,26 0-128,1-52 128,-1 26-128,0 1 0,28-2 0,-2-25 0,2 0-128,-2 26 128,1 0-128,1 0 0,-2 26 0,1 1 128,0 26-128,0 0 128,0 0-128,0 53 128,-26-26 0,-1-1 0,0 27 0,-26-27 128,0 53 0,0-25 0,-26-2 128,0 2 0,-1 25-128,0-26 128,1-1-1,0 2 1,-28-28-128,2 0 0,-1 28-128,0-28 128,-27-26 0,27 26 128,1-26-256,-2 0 0,2 0-256,-2 0 0,2 0-511,25 0-1,1 0-768,-1 0 128,1 0-768,26 0 128</inkml:trace>
  <inkml:trace contextRef="#ctx0" brushRef="#br0" timeOffset="-1631">5292 7514 2048,'-26'0'1024,"26"0"-512,0 0 1152,0 0-1536,0 0 128,0 0 256,0 0 0,0 0-384,0 0 0,0 0 384,0 0 0,26-26-128,-26-1 128,0 27-256,0-53 128,27 27-256,-1-27 128,0 0-128,28 0 128,-1 0 0,-1-26 0,2 0 0,25-27 0,-26 27-128,26 25 0,-25-25-128,-2 26 128,2 27-256,-28 0 128,27-1 0,-53 27 0,26 0-128,-26 27 128,0-1-256,0 0 0,-26 1-768,26-1 128,0-26-512,0 0 0</inkml:trace>
  <inkml:trace contextRef="#ctx0" brushRef="#br0" timeOffset="2572">10293 6536 2944,'-26'53'1408,"26"-27"-1152,0-26 1536,-26 0-1920,26 0 128,0 0 128,0 27 128,-27-27 0,27 26 0,-27-26 256,27 0 0,-26 26 128,26-26 128,0 0 128,-26-26 0,26 0-256,-27-1 128,27-26-256,0 1 0,27-2-128,-27 2 0,26-2-256,27-25 0,-26-1-128,25 1 0,2-26 0,-2 25 0,27 27 0,-26 0 0,0 27-128,0-1 0,0 1 128,0 26 0,-26 53-128,25-27 128,-25 27 0,-1 26 0,0 1 128,1-27 0,-1 0-128,1 26 128,-1-26 0,-26 26 0,27-25-128,-27-2 128,26-25-384,-26 0 128,0-1-768,0 27 128,27-53-1024,-27 26 128,0-26-256,26 27 128</inkml:trace>
  <inkml:trace contextRef="#ctx0" brushRef="#br0" timeOffset="3165">11828 6192 4480,'-27'-26'2176,"27"-1"-2816,0 1 4224,0 0-3584,0-1 0,0 0 0,-26 1 128,-1 0-128,-25-1 128,25 27 128,-26 27 128,0-1-128,-26 0 0,26 28 0,-26-2 0,25 1-128,-25 26 0,26 0-128,0 1 0,27-27 0,-27 26 0,53-26-128,0-26 128,0 25-128,0-52 128,53 0-128,-27-26 128,27 0-128,0-27 128,0 26-128,27-25 128,-28-2-128,28 2 128,-27-2 0,26-25 128,-53 53 0,28-27 128,-2 27 128,-25-1 0,-1 27 0,1 0 128,-1 0-128,-26 27 128,26-1-128,1 1 0,0 25-256,-27-25 128,27 25-128,-1-25 128,27 26-256,-27 0 128,1-26-768,-1-1 128,27 27-896,-26-27 128,-1 27-768,0-27 128</inkml:trace>
  <inkml:trace contextRef="#ctx0" brushRef="#br0" timeOffset="3951">12595 6534 3200,'0'-26'1536,"27"0"-640,-27 26 2048,0 0-2560,0 0 0,0 26 256,0-26 0,0 26-768,0 1 0,0-27 768,0 27 0,0-1 0,-27-26 0,27 26-128,0-26 0,0-26 0,0 26 0,0-26-256,0-1 128,27-26-256,-1 27 0,-26-54-128,26 27 128,1-26-256,26 0 128,-27-1 0,27 1 0,-26 26-128,25 0 0,2 27 0,-28 26 128,27 0 0,-27 26 0,1 27 0,-1 0 128,0 0 128,1 0 0,0 0 0,-1 0-1,-26-1 1,0-25 128,26 26 0,-26-53 0,0 26-128,27-26 0,-27 0 0,0 0 0,0-26-256,27-1 128,-27-26-128,26 27 0,0-53-128,1 26 0,-1 0-128,27 0 0,-27-26 0,1 52 128,0 1-128,-1 26 0,0 0 128,1 26 0,0 1 256,-27-1 0,26 27 0,0 0 0,1 0 128,-27-26 0,26 25-256,-26-25 0,0 25-640,27 1 0,-27-26-895,26-1-1,-26 27-768,26-26 0</inkml:trace>
  <inkml:trace contextRef="#ctx0" brushRef="#br0" timeOffset="4481">14261 5953 5504,'27'0'2688,"-27"0"-2944,0 0 4352,0 0-4096,0 0 0,0 0 0,0 27 128,0 0 0,0-1 0,0-26 128,0 53 128,0 0 0,26-26 128,0-1-128,1 0 128,26-26-128,-27 27 128,1-54-256,0 1 128,-1 0-129,27-1 1,-27-26-128,1 27 0,-27-27 0,26-27 0,-52 54-128,26-28 128,-27 28-128,27 0 128,-26-1-128,-1 1 0,-25 52-128,25 1 128,-26-1 0,0 0 0,0 54-128,0-27 128,0 0 0,27 26 0,0-25 0,-1-2 128,27 28-128,0-28 0,0 2 0,0-1 0,27-27 0,25 1 128,-25 26 0,26-27 0,-1-26 128,2 26 0,-2-26-128,2 0 128,25 0-384,0 0 0,-26-26-640,26 0 0,-25-27-1151,-2 26-1,1 1-512,26-27 0</inkml:trace>
  <inkml:trace contextRef="#ctx0" brushRef="#br0" timeOffset="4955">15928 5398 6272,'0'0'3072,"26"0"-2816,-26 0 5888,-26 0-6144,-1 0 128,1 0 0,-27 0 0,0 0-128,0 26 0,1 27 256,-2-27-1,2 28 1,-1-2 128,0-25 0,0 26 0,26 0-128,1 0 0,0-27-128,26 0 0,0 28-128,26-28 128,0 0-256,28-26 128,-2 27 0,1-27 128,26 27 0,1-27 0,-1 26 0,1-26 128,-1 0 0,0 26 0,-26 1-128,26-27 128,-52 26 0,26 1 0,-53-1 0,26 0 0,-52 28 0,0-28 0,-28 27 0,2 0 128,-2 0-256,2 0 0,-28-27-256,28 0 128,-28 1-512,27 0 128,-26-27-1024,26 26 0,-26-26-896,0 0 129,-1 26-513,1-26 0</inkml:trace>
  <inkml:trace contextRef="#ctx0" brushRef="#br0" timeOffset="9085">6272 9234 3328,'-27'26'1664,"27"-52"-1280,0 26 1792,0 0-2176,0-26 0,0-1 256,0 27 128,0 0-256,0-27 128,0 27 128,0 0 128,0 0 0,0 0 128,0 0-256,27 0 128,-1-26-128,27 26 0,0 0 0,0 0 0,26 0-128,1 0 0,-1 0-128,0 0 128,1 0-256,-1 0 128,0 0-128,1 0 128,-1 0-128,0 0 0,1 0-128,-1-27 0,0 27-512,1-26 0,-1 0-1152,-26-1 0</inkml:trace>
  <inkml:trace contextRef="#ctx0" brushRef="#br0" timeOffset="9809">8229 9155 2560,'0'0'1280,"-26"27"-384,26-27 384,0 0-1024,0 0 0,0 0 512,0 0 0,0 0-768,0-27 128,0 27 640,-27 0 0,27-26-128,0-27 128,0 27-384,0-28 0,27-25-128,-1 0 0,-26 0-256,53-1 128,-26 1-128,-1 26 0,27-27 128,-27 54 0,1 0 0,-1-1 0,27 27 0,-27 27 128,1-1-128,-1 27 128,-26 0-128,53 27 0,-53-1 0,26 0 128,-26 0-128,0-26 128,0 0-256,0 27 0,0-28-384,0 1 0,0-26-640,27-1 128,-27 0-1024,27-26 128,-27 0 0,52-26 0</inkml:trace>
  <inkml:trace contextRef="#ctx0" brushRef="#br0" timeOffset="10238">9288 8546 5120,'26'-26'2560,"-26"26"-3456,0 0 5632,0 0-4736,0 0 0,0 0 0,0 26 128,0 27-256,-26 0 128,26 0 0,-27 27 128,1-1-128,26-26 128,0 0-128,0 27 128,0-28 0,26 1 0,27 0 0,-27-27 0,28-26 0,-2 0 128,2 0 0,25-26 128,0 0 0,-26-1 128,0-26-128,0 1 128,-26-2 0,-1-25 0,0 26-129,-26-26 129,-26 25-256,0-25 128,-1 53-128,-26-28 0,0 28-128,-26 0 0,26-1-128,-26 1 0,-1 26 0,27 0 0,0 0-384,0 0 128,0 0-640,27 26 1,0 1-769,-1-1 0,54 27-640,-1 0 0</inkml:trace>
  <inkml:trace contextRef="#ctx0" brushRef="#br0" timeOffset="11797">10558 8494 5248,'27'0'2560,"52"-53"-3456,-52 26 4608,-1 27-3712,0-26 128,27 0 512,0-1 128,27 27-640,-28 0 0,28 0 384,-27 0 128,0 27-128,26-1 0,-52 0-768,25-26 0,-25 27-512,-1-1 128,1 1-896,-27-1 0,26-26-384,0 0 128</inkml:trace>
  <inkml:trace contextRef="#ctx0" brushRef="#br0" timeOffset="11517">11086 7540 3200,'0'0'1536,"0"-52"-1024,0 25 1792,0 27-1920,0-26 0,0 26 256,0 0 0,-26 0-768,26 26 128,0 1 512,-27 25 128,27 2-128,0 25 128,0 27-128,0-27 0,0 27 0,0 0 0,-26 0 0,26 0 0,26-1-256,-26-25 0,0-1 0,0 1 0,0-1-128,0-26 0,0-1-256,27 2 0,-27-2-128,0-25 0,0 0-512,0-1 128,0 0-768,-27-26 128,27 0-640,0-26 0</inkml:trace>
  <inkml:trace contextRef="#ctx0" brushRef="#br0" timeOffset="12093">11800 8308 5760,'-26'27'2816,"26"-1"-4224,0-26 5760,26 0-4480,-26 0 0,0 26-128,0-26 128,27 27 384,0 0 128,-27-1-128,26 27 128,27-27 0,-26 27 128,-1 0-128,27-27 128,-27 27-768,28-27 128,-28 1-896,1-1 0,-1 1-768,0-1 0</inkml:trace>
  <inkml:trace contextRef="#ctx0" brushRef="#br0" timeOffset="12408">12568 8282 6656,'-26'53'3328,"0"-1"-4352,26-52 6144,-27 27-5248,1 0 128,26-1-128,-54 27 0,28 26 256,0 1 0,-1-1 128,-26 27 0,27 0 0,-27-1 128,26 2-128,0-1 128,1 0-128,0-27 0,26 0-256,-27-26 0,27 26-128,0-25 0,-26-2-256,26-25 0,0-1-512,0 1 128,26-1-896,-26-26 0,27-26-256,-27-1 0</inkml:trace>
  <inkml:trace contextRef="#ctx0" brushRef="#br0" timeOffset="12723">12753 8678 5760,'0'-52'2816,"26"52"-3968,-26-27 5632,0 27-4096,0 27 0,0-27 256,0 26 128,-26 53-768,26-26 0,0 27 512,0-1 128,0 0-256,-26 27 0,26-26-128,0-1-1,26-26-382,-26 0 127,0 0-512,0-27 128,0 0-640,0-26 128,26-26-1152,-26 0 0</inkml:trace>
  <inkml:trace contextRef="#ctx0" brushRef="#br0" timeOffset="13231">12727 8414 4736,'-27'0'2304,"27"0"-1664,0 0 3328,0 0-3968,0-27 128,27 1 0,-27 0 128,0 26-128,0-27 128,26 1 256,-26 26 128,26-27-128,-26 27 0,27-27-128,-1 27 128,27-26-384,0 26 128,0-26-256,0-1 0,0 27-128,0-26 128,0 26-128,0 0 0,0 0 128,-27 26 0,1-26-128,-1 53 128,-26-27 0,0 1 128,0 0 0,-26 26 0,26-27 0,-27 27 128,1 0-128,-1 0 127,1 0-127,0 0 0,-1 0-256,0 0 128,-25 0-383,25-27 127,0 1-384,1-1 128,-1 0-640,1-26 0,26 0-384,0 0 0,0-26-256,0 0 0</inkml:trace>
  <inkml:trace contextRef="#ctx0" brushRef="#br0" timeOffset="13866">13759 8441 5248,'0'26'2560,"26"-52"-3712,-26 26 5120,0 0-4224,0 0 128,27 0 128,-27 0 128,26 26 128,-26-26 128,27 26 0,-27-26 0,26 0 128,0 27 0,28-27-128,-28 0 128,27-27-256,-26 27 128,26-26-256,-1-27 128,2 27-128,-28 0 0,0-28 0,1 28 0,-1-27-128,-26 27 128,-26-27-128,-1 0 0,27 0 0,-52 27 128,25-1-128,0 27 0,-25 0-128,-1 0 128,0 27 0,-27-1 0,27 27 0,0-26 0,0 52 0,27-26 0,-27 26 0,0 0 128,27-26 0,-1 27 0,27-1-128,0-26 128,0-1-128,27-25 0,-27 0 0,26 25 128,27-25 0,0-1 0,0-26-128,0 27 128,26-1-128,1-26 0,-27 0-384,26 0 0,1-26-1024,-28-1 0,28 1-640,-28-27 0</inkml:trace>
  <inkml:trace contextRef="#ctx0" brushRef="#br0" timeOffset="14268">15480 7726 7040,'0'0'3456,"-27"-26"-5760,27 26 6400,0-27-4352,-53 27 0,1 0 128,-2 0 128,28 0 512,-54 53 0,27-27 0,-26 27 128,26 0 0,-26 0 128,0 26-256,25-52 128,28 26-640,0-27 127,-1 27-254,27-26 127,27-1-128,25 0 128,28 1-128,-1 0 128,27-27 0,0 26 0,0-26 128,0 0 127,26 0 1,-26 0 128,0 26 0,-27 1 128,-52-1-128,-1 27 0,-52 0-128,-1 26 128,-26 0-256,-26 1 0,26-1-512,-53 0 0,27 1-768,-27 0 128,26-1-1151,-26 0 127,27-26-384,0 26 128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27.79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2170 7224 896,'-26'26'384,"26"-79"-256,0 53 512,0-26-768,0 26 0,-26-27 0,26 27 128,0-26 0,-27 26 128,27 0 0,-27 0 0,27-26 128,-26 26 128,0 0 0,-1 0 0,27-27 0,-26 27 128,-1-27-128,27 27 128,-26-26-256,0 26 128,26 0-128,-27-26 128,0 26 0,1 0 0,0-27 0,-1 27 0,-26 0 0,27 27 0,-1-27 0,-26 26 128,1 0-256,-28 28 0,27-2-128,-26 1 128,-1 0-128,1 27 128,0-1-128,-1 27 0,1-27 0,26 27 128,-27 0-256,28 26 128,-1-26 0,0 26 0,0 0-128,26-26 0,-25 27-128,52-1 128,-27-26-128,27 26 128,0 1 0,0-1 0,27 0 0,-1 0 128,0 0-128,1 1 0,26-27 0,0 26 0,26-26 0,1-1 128,-1 1-128,27 0 0,26-26 0,-26-1 0,0 0 0,26 1 128,27-1-128,-1-26 0,1-27 0,26 28 128,1-28 0,-1-26 128,26 26-128,-52-26 0,53 0 0,-27 0 128,1 0-128,25 0 0,-25-26 0,-1 0 0,26-28 0,-25 2 0,-1-1 0,0-26 128,0-1-128,-26-26 128,0 0-128,0-26 128,-27 0 0,0-27 0,-26 27 0,0-27 0,-27 0-128,0-26 127,-25 26 1,-28 0 0,0 1 0,-26 26 0,-26-27 0,-27 26 0,0-25-128,-53 26 128,0-1-128,-26 27 0,-26 27-128,-2-27 0,-24 26 0,-28 1 128,26 0-128,-25 53 0,-27-54-128,-1 54 128,28-27 0,-1 0 0,1 26-384,25 1 128,1-1-256,26 1 128,27 0-639,-1-1-1,28 0-1152,26 1 128,-1 0 0,27 26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48.18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15267 11033 1664,'-26'0'768,"-1"-26"384,27 26 768,-27 0-1664,27 0 128,0 0 256,-26 0 0,0 0-640,26 0 128,-27 0 512,1 0 0,26 0-128,0 26 128,-27-26-128,27 0 0,27 27-256,-27-1 128,26-26-128,1 26 128,25 1-128,2-27 0,-2 27-128,2-27 0,25 0 0,0 0 128,1 0-128,-28 26 0,28-26 0,-27 0 0,0 26 0,-27-26 0,0 27 0,1-27 0,0 26 0,-1 1 0,-26 25 0,0-25 0,0 26-128,0 0 128,0 26-128,-26 1 128,26-1-128,0 27 128,0 0-128,-27-1 0,27 1 0,0 27 128,0-28-128,0 1 128,27 26-128,-27-26 128,0 0-128,26-27 0,-26 27 0,0 0 128,26-26 0,-26 25 0,27-26-128,-1 1 128,-26 0 0,0-28-1,27 28-127,-1-28 0,-26 2 0,27-2 0,-1-25 0,-26 26 0,27-27 0,-27 27 128,26-26-128,-26-1 0,0-26 0,0 26 128,26 1-128,-26 0 0,0-27 0,0 26 128,-26 0 0,26 1 128,0-1 0,-26-26 0,-1 27 128,27-1 128,-53-26-128,0 0 128,-26 26-256,-1-26 128,1 0 0,0 27 0,-27 0-256,0-27 0,27 26-256,-27 0 0,27 1-640,-1 0 128,27-27-640,0 26 0,27-26-767,0 26 127,-1-26-640,27 0 128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51.9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20320 11553 1664,'0'-77'768,"26"-28"1280,-26 79-1280,0-26-256,0 26 0,0-26 640,0 0 0,0-1-1280,-26 28 0,26-1 896,0-26 128,0 25-256,0 2 128,-26 25-384,26-27 128,0 54-128,0-27 128,0 25-128,0 27 128,0 1 0,0 25 0,26 0 0,-26 26 0,0 0-129,0 0 1,0 1-128,0 25 0,-26-26 0,26 1 0,0-2-128,0 1 128,-27 1-128,27-26 128,0-2-384,-26 1 128,26 1-640,-26-27 128,26-26-767,0 26 127,0-52-1024,-27 0 128,27 0-128,0-26 128</inkml:trace>
  <inkml:trace contextRef="#ctx0" brushRef="#br0" timeOffset="717">19765 11943 4608,'0'0'2304,"0"0"-2944,0 0 4480,27 0-3712,-27 0 128,26 0 256,0 0 128,1 0-512,0 27 128,-1-1 256,27-1 128,-26 2-128,-1-27 128,27 26-128,26-26 0,-26 26-384,-1-26 0,2-26 0,-2 26 128,2-26-128,25-1 0,-53 2-128,27 25 0,-27-53 128,28 28-1,-28-27-127,0-1 128,1 1 0,-1 0 0,1-52-128,-27 26 128,0 0-128,0-1 128,26 1-128,-26 27 128,27-2-128,-27 27 0,0 1 0,0-2 128,26 27-128,-26 27 128,27 24 0,-1 28 0,0 24 0,-26 2 128,27 25 0,0 1 128,-27-28 0,26 1 0,-26 1-128,26-27 0,-26-1 0,0-23 0,0-3 0,27-25 0,-27 0-128,0-26 0,0-26 0,26 0 0,1 0-256,-1-26 128,27 0-128,-27 0 128,27 0-128,0 26 0,0-1 0,-26 2 0,-1 25 0,27-26 128,-27 26-128,1 26 128,-27-1-128,26 2 128,-26 25 0,27 0 0,-27-1 0,0 3 0,26-29-128,-26 27 0,0-26-768,0 26 0,0-52-896,27 0 1,-27 0-769,26 0 0</inkml:trace>
  <inkml:trace contextRef="#ctx0" brushRef="#br0" timeOffset="1209">21961 11997 5376,'0'-27'2688,"0"0"-2176,0 27 4224,0 0-4608,0 27 128,0-27 0,0 27 128,0-27-384,0 25 0,27 27 256,-27-26 128,27 1-128,-27-2 128,26 1 0,0-26 0,28 26-1,-28-26 1,27 0 0,-1-26 0,-25 0-128,-1 1 128,1-28-128,-1 27 0,-26-25-256,0-3 0,0 3 0,-26 25 0,-27-27 0,26 28 0,1-2-128,-27 2 128,27 25-128,-27 0 128,26 25-128,1 2 128,-27 24 0,26 2 0,1-2 128,0 28 0,-1-27 0,27 26 0,0 1 0,27-1 0,-27-26-128,26 0 128,0 0-128,1-25 0,0 24 0,25-24 128,2 25-128,-28-26 0,27-26-512,-1 0 0,1 0-896,-26 0 1,25-26-1153,-25-1 128,0-25 0,25 1 128</inkml:trace>
  <inkml:trace contextRef="#ctx0" brushRef="#br0" timeOffset="1661">23072 11787 8064,'0'-27'3968,"0"2"-6400,0-1 9088,-26-1-6784,26 27 0,-54-25 128,28 25 0,-27 0 128,1 0 128,-28 0-1,54 25 129,-27 2 0,0-1 0,27-1-128,-1 28 0,27-53-128,0 26 0,0 26 0,27-25 0,25-2-128,1 28 0,0-28 0,27 2 128,-1-2 0,-27 28 0,54-27-128,-53 0 0,0 0 128,0 0 0,-26 26 0,-1-25 128,0-2 0,-26 28 128,-26-27 0,0 0 128,-1-1-128,0 28 0,-25-27-128,-1 0 0,26-26-256,-25 52 0,-2-25-640,28-27 128,0 25-896,-27-25 128,27 26-1024,-1-26 129,0 0-513,27 0 0</inkml:trace>
  <inkml:trace contextRef="#ctx0" brushRef="#br0" timeOffset="2568">23629 12101 3840,'0'-26'1920,"-27"0"-2304,27 26 2688,0 0-2304,0 0 128,27 0 256,-27 0 0,0 26-256,26 0 0,0-26 256,1 26 128,26 0 0,-27 0 0,27 0 0,0-26 0,27 0 0,-1 0 0,-26-26 0,26 0 0,-26-26 0,0 26 128,26-27-128,-52 28 0,26-1-1,-27-26 1,-26 0-128,0 25 0,-26-25-256,-1 26 128,1 1-128,-1-2 0,-25 27 0,-2 0 0,-25 27 0,26-2 0,0 80 0,-26-28 128,26 28-128,0-1 128,27-26-128,26 27 128,0-27-128,0 0 0,0 1-128,52-28 128,2 2 0,25-2 0,0 2-128,-26-27 0,53 0-128,-27-1 0,1-25-768,-1 0 0,27 0-1152,-27-25 129,1-1-641,-28-26 0</inkml:trace>
  <inkml:trace contextRef="#ctx0" brushRef="#br0" timeOffset="-1342">18469 12127 5248,'-27'26'2560,"27"26"-3840,27-52 4864,-27 26-3584,0-26 0,0 27 128,26-2 128,-26 27-256,27-26 128,-1 27 128,0-28 128,1-25 0,0 26 128,-1 1-128,0-27 128,1-27-256,0 1 128,-1 1-128,0-1 0,1-27-256,-27 28 128,0-27 0,0-1 0,-27 1 0,1 26 0,-27-26-128,0 26 0,-27 26 0,28 0 128,-1 26-128,26 26 0,-25-26 128,25 26 0,-26 26 0,27-26 128,-1 27 0,27-28 0,0 2 0,0 24 127,0-24-127,27-27 128,-1 26-128,27-26 128,0 0-128,26-26 0,0 0 0,27 0 0,0-26-512,0 0 0,0 0-768,-27 0 0,27-53-1407,-27 2-1</inkml:trace>
  <inkml:trace contextRef="#ctx0" brushRef="#br0" timeOffset="-2310">16854 12360 2432,'0'0'1152,"0"-26"-512,0 1 896,0 25-1152,0 0 128,0-27 512,0 27 0,0 0-1024,-27 0 128,27-25 896,-26 25 128,26 25-128,-26-50 0,-1 50-256,1-25 128,-27 0-384,26 27 128,-25-2-512,25 28 128,-26-1-256,27-27 0,-27 28-128,26 25 128,-25-25-128,25-27 128,27 25-128,0 2 128,0-27-128,0 0 128,27-26 0,-1 0 0,27 0-128,0 0 128,0-26 0,0 0 128,-1 0-128,2-1 128,-2 2-128,-25-27 128,25 25-128,-25 1 0,-1 1 0,-26-2 0,27 27 0,-27-26 0,26 26 0,-26 0 0,0 0-128,26 0 128,-26 0-128,27 0 128,-27 26-128,27-26 128,-1 27-128,0 24 128,28-24-256,-28-1 128,0 25-640,1-24 128,-1-1-896,1 0 0,-1 0-384,0-1 0</inkml:trace>
  <inkml:trace contextRef="#ctx0" brushRef="#br0" timeOffset="-1849">17675 12413 5760,'-27'26'2816,"27"-52"-4352,0 26 5504,0 0-4096,0 0 0,0 26 0,0-26 128,0 52 128,0-26 128,27 27-256,-27-2 128,0 2 0,26-27 128,-26-1-128,26 2 0,-26-1 0,27 0 0,-27-26 128,0 26 0,27-52-128,-27 0 128,0 0-128,0-26 128,0 0-128,0-26 0,0-1-128,0 27 0,26-26-128,-26 26 128,0 1 0,26-3 128,1 29-128,0-1 128,-27 0 0,26 26 128,1 26-128,-1-26 128,0 26-128,28-26 0,-28 25 0,0-25 0,1 27-640,-1-27 0,1 27-896,-1-27 0,0 0-512,-26 0 128</inkml:trace>
  <inkml:trace contextRef="#ctx0" brushRef="#br0" timeOffset="4508">16696 14393 2560,'-27'-52'1280,"-26"-52"384,53 78 1792,0-1-3072,-26 1 0,26-26 256,-27 0 128,27 26-896,0-26 0,-26 27 640,26-28 0,0 27-256,26 0 128,-26 26-128,27-25 0,-1-2-256,27 0 128,0 2-128,0 25 128,0-26-128,-1 0 0,28 26 0,-27 26 0,-26-26 128,25 26 128,1-26-128,-26 25 128,-27 2 0,26 0 0,-26-2 0,-26 27 128,26-25-128,-27-1 0,1-1-128,-1 27 128,-25-26-128,25 26 0,-26-25-128,0 24 0,26-24-256,-25 25 128,25-27-512,-26-25 128,27 27-640,26-27 128,-26 0-896,26 0 128,26-27-128,-26 2 128</inkml:trace>
  <inkml:trace contextRef="#ctx0" brushRef="#br0" timeOffset="4995">17596 13845 5248,'0'0'2560,"0"-25"-4224,0-2 5376,0 27-3840,0-26 128,0 1 512,-27 25 128,1-27-512,0 27 128,-1 27 256,1-27 128,-1 25-128,-26 1 128,27 1-512,-1 25 128,1 26-256,0-25 128,26 25-128,-27-26 0,54-1-128,-27 2 128,26-27 128,0-26 0,-26 25-128,27-50 0,-1-1-128,27 0 128,-26-1-128,26-24 128,-1-1 0,2-1 0,-2 1-128,-25 0 128,26 25 128,-26 2 128,-1-2 0,0 2 0,1 25 128,0 25 0,-1 2 0,0-2 128,1 28-257,-1-27 129,1 26-128,-1 1 0,-26-1-256,26-27 0,1 1-640,-27 1 1,27-27-897,-27 0 0,26 0-768,0-27 128</inkml:trace>
  <inkml:trace contextRef="#ctx0" brushRef="#br0" timeOffset="5873">18416 13846 5376,'0'27'2688,"27"-2"-3584,-27-25 4480,26 27-3712,-26-27 128,26 26 0,-26-26 128,27 26 128,-27 0 128,0-1 0,27 2 128,-27 0 0,0-2 128,0-25-128,0 26 128,0-26-384,0 0 128,-27 0-128,27 0 0,0 0-128,-27-26 0,27 1 0,-26-29 0,26 3 0,0 25 127,-26-27-255,52 28 128,-26-27 0,0 26 0,26-26-128,1 25 128,26-24-128,-27 24 128,28 1-128,-28 0 0,27 1 0,0 25 0,-1 0-128,2-27 128,-2 54-128,1-27 128,0 0 0,-26 25 0,26-25 0,-26 0 128,-1 0-128,-26 0 0,26 0 128,1 0 128,-27 0 128,0 0 0,0 0 0,0-25 0,-27 50 0,1-25 0,0 0-128,-1 0 0,0 26-384,1 27 128,-27-27-128,26-1 128,27 2-128,-26 25 128,-1-26 0,27 26 0,0-27 0,27-25 0,-1 27 0,1-27 0,-1-27 0,1 27 0,-1-25 0,1 25 0,26-27 0,-27 2 128,1 25-256,-1-26 128,1 26 0,-1 0 0,0-27 0,-26 27 0,27 0 0,0 0 0,-1 0 0,-26 0 0,26 0 0,1 27 128,-1-27 0,1 26 0,-1-1 0,-26-25 0,27 27 0,-1-2 0,1-25-128,-27 27 0,26-27-128,-26 26 128,0-26-512,0 0 0,26 0-640,-26 0 0,0 0-1151,0 0 127,0-26-384,0-1 128</inkml:trace>
  <inkml:trace contextRef="#ctx0" brushRef="#br0" timeOffset="4355">16828 13951 3840,'0'0'1920,"-27"0"-1664,27-26 2432,0 26-2688,0-26 0,-26 26 512,26-26 0,0 26-384,-26 0 0,26 0 256,-27 26 128,27 0-128,0 0 0,0 0-128,0 26 128,0 1-128,27-1 0,-27 26 0,26-1 0,0 1-128,1-25 128,0 25-128,-1 0 0,-26-26-128,26 0 128,-26 1-512,0-27 128,0 0-640,0-1 128,0-25-640,-26 0 128,26 0-512,-26-25 128</inkml:trace>
  <inkml:trace contextRef="#ctx0" brushRef="#br0" timeOffset="6578">20083 13845 4608,'0'0'2304,"0"0"-3072,0 0 4096,0 0-2816,0 0 0,0 0 512,0 0 128,-27 27-1280,27-27 128,-27 26 768,27-26 128,-26 0-256,26 26 128,-26-26-256,26 0 127,-27-26-255,27 26 0,0-26-256,0-1 128,0 2-256,27-28 128,-27 2-384,26-28 128,0 28 0,1-1 0,0-27 0,25 54 128,-25-28-128,26 53 128,-27-26 0,27 52 0,-26-26 128,25 27 128,-25-1 0,26-1 128,-27 28 0,1-27 0,-1 0-128,-26 0 128,0 0-128,27-1 128,-27-25-128,0 27 0,0-27-128,0 0 0,0-27-128,0 2 0,26-1-128,-26-26 0,26-27-128,1 28 0,0-2 0,-1 2 0,27 24 0,-27 1 128,27 1 0,0-2 0,-26 54 128,-1-27 0,0 25 128,28 28 0,-28-28 128,0 27 0,1 1 0,-27-1 0,26 0-128,-26 0 128,0-26-384,27 26 0,-27-26-512,0 26 0,0 0-640,0-26 0,0-1-895,0-25-1,26 0-256,0-25 0</inkml:trace>
  <inkml:trace contextRef="#ctx0" brushRef="#br0" timeOffset="7083">21618 13143 7808,'0'0'3840,"-27"-27"-5760,27 2 8064,0 25-6144,-26-26 128,26 0 128,-27 26 127,1 26-255,-1 0 0,-25-26 256,25 25 128,0 29-128,1-29 0,0 27-128,-1 1 0,27-28-256,0 27 0,27-25-128,-1 24 128,27-24 0,0-27 0,0 26-128,26 0 128,1-26 0,-1 0 0,-26 26 0,26-26 128,-26 26-128,0-26 128,-26 0 0,-1 26 128,0 0 0,-26-26 128,0 26 0,-26 0 0,26 0 0,-26 1 0,-1-2-256,-26 1 128,27 1-256,-27 25 0,0-27-384,27 2 0,-1-1-640,-26 0 0,27 0-768,26-26 1,0 25-769,0-25 0,0 0 256,26-25 0</inkml:trace>
  <inkml:trace contextRef="#ctx0" brushRef="#br0" timeOffset="8178">24528 13455 6272,'0'0'3072,"26"0"-4992,-26 0 6016,0 0-4096,0 0 0,0 0 768,0 26 128,0-26-768,0 26 128,0 0 384,0 1 0,26-2 128,-26 1 0,0-26-257,0 0 129,0 0-128,0 0 128,0-26-128,0 1 0,0-2 0,0-25 128,0-26-384,-26 26 128,0-27-128,26 1 128,-27 26-256,27-26 128,0 26-256,27 0 128,-27 0-128,26-1 0,0 28 0,1 25 0,0-27-128,25 27 128,1 0-256,27 0 128,-1-25-768,-26 25 128,26 0-896,27 0 0,-27-26-1023,0 26 127,27-27 0,-27 27 0</inkml:trace>
  <inkml:trace contextRef="#ctx0" brushRef="#br0" timeOffset="10936">19447 14655 4608,'-26'0'2304,"26"-27"-3200,0 27 4608,0-25-3584,0 25 0,0-26 512,0-1 128,0 27-640,0-26 128,-26 26 512,26 0 0,0 0 0,0-26 128,0 26-256,0 0 0,0 0-257,0 0 129,0 0-256,-27 0 0,27 0 0,0 26 0,0-26-128,0 26 128,27 1-128,-27-1 0,0-1 0,26-25 128,-26 52-128,26-25 0,1 25-128,26 0 128,-27-25-128,1 24 128,26-24-128,-27-2 128,27 2 0,-26-1 0,-1-26 0,27 25 0,-27-25 0,28-25 0,-28-1 0,27-1 0,-26 2 0,-1-27 0,-26-1 0,26 1 128,1 0-128,-27 0 128,0 0-256,0-1 128,0 27-128,0 0 0,0 1-128,0-2 0,0 27-256,0 0 0,0 0-256,0 0 0,0 27-768,0 24 0,0-25-895,26 27 127,1-1-384,-1 0 128</inkml:trace>
  <inkml:trace contextRef="#ctx0" brushRef="#br0" timeOffset="11459">21140 14602 7552,'0'0'3712,"0"-53"-5632,0 27 7808,0 0-5760,0 1 0,0-2 384,-27 27 127,1-26-511,-27 26 128,1 0 256,-1 26 128,0-26-128,0 27 0,0 24-384,0 2 128,1-1-384,-2-1 128,28 28-128,0-27 0,-1 1 0,27-1 0,27 0 0,-27-25 128,26-2 0,0 1 0,28-26-256,-28 0 128,27-26 0,-1 1 0,2-2-128,-28-25 0,27 0 0,-27-1 0,27 1 128,-27 27 0,27-29 128,-27 29 0,1-1 256,0 0 0,-1 26 128,0 0 0,28 26 0,-28-26 128,0 26-256,1-1 128,26 29-256,-27-29 128,0 27-256,1 1 128,-1-28-512,0 2 0,1 25-896,-27-25 128,0-27-895,27 25-1,-27-25-512,26-25 128</inkml:trace>
  <inkml:trace contextRef="#ctx0" brushRef="#br0" timeOffset="12402">21855 14732 6144,'0'0'3072,"26"-26"-3456,-26 26 6016,0 0-5632,0 0 0,0 0 128,0 0 0,0 26-128,0-26 128,27 26 128,-27 26 128,26-26-128,-26 26 128,26-25-1,-26-2 1,27 1 0,-27 1 0,27-27-128,-1 0 128,-26 25-128,0-50 128,0 25-128,0-27 128,0-24-256,-26-28 128,-1 27-128,0-26 128,27 26-128,-26-1 0,26 1 0,0 26 128,0-26-128,0 26 128,26 0-128,-26 0 0,27 26 0,0-27 0,-1 27-128,27-25 0,0 25-128,0 0 0,0 0-256,26 0 0,-26-26-640,26-1 0,-26 27-896,27-26 129,-28 0-641,2 1 128,-2 25 0,1-27 0,0 1 896,-26 26 128,26-26 1280,-27 26 0,0-26 896,28 26 0,-28 0 256,-26-25 128,26 25 0,-26-27 128,0 27-256,0 0 0,-26 0 0,0 0 128,-1 0-128,0 0 127,1 27-383,-27-2 0,0 1-384,27 0 128,-27 0-256,26 26 0,1-26-256,0 27 0,26-27-128,0-1 128,0 28-128,52-27 0,-25 0 0,-1 0 0,27 0 0,27 0 0,-28 0 0,54 0 0,-26-26 0,-28 26 0,28-26 0,-27 27 0,0-27 0,0 25 128,-27 2 0,1-1 0,-1-26 128,-26 26 0,-26 0 128,26 0 128,0 0 0,-27 0 0,1 0-128,-27 1 0,27-2-128,-28 1 128,2 1-512,25-2 128,-26 2-384,27 24 0,-1-24-256,-26-1 128,53 0-768,-26-26 0,26 25-1024,-26-25 129,26 0-641,26-25 128,0-1 128,-26-27 0</inkml:trace>
  <inkml:trace contextRef="#ctx0" brushRef="#br0" timeOffset="13222">23839 14027 4864,'0'-25'2432,"-26"-1"-3200,26 26 5120,0-26-3712,0 26 0,0 0 384,-26-26 0,-1 26-1152,27 0 0,0 0 896,0-27 128,0 27-256,0 0-1,0-25-255,27 25 128,-1-27-256,0 2 0,28 25-128,-2-27 0,28 1-128,-1 1 128,1-2-256,-27 27 128,26 0 0,-26 0 0,0 0 0,0 27 128,0-27-128,-27 25 0,0 28 128,-26-28 128,0 27 0,0-25 128,0 25-128,-26-1 128,0 3 0,26-3 0,-27 1-128,1 26 128,-1-26-256,1 27 0,26-28 0,-26 2 0,26-2-384,-27-24 128,27 25-640,0-26 128,0-1-896,0 2 0,0 0-1023,0-2-1,27-25 0,-27 26 0</inkml:trace>
  <inkml:trace contextRef="#ctx0" brushRef="#br0" timeOffset="13385">24593 15254 6912,'-39'39'3456,"78"-78"-6784,-39 0 7168,0 0-4608,40-1 0,-40 40-256,0-39 128,0 39 768,0 39 0,0-39-1152,0 0 0</inkml:trace>
  <inkml:trace contextRef="#ctx0" brushRef="#br0" timeOffset="7727">23628 13455 4864,'0'-26'2432,"-27"-27"-3456,27 28 5120,0 25-3712,0-26 128,-26 0 512,26 26 0,0-26-1152,-26 26 0,26 0 768,-27 0 128,27 26-384,0 0 128,-27 0-384,1 26 128,26 0-128,0 0 128,0 1-128,0-2 0,26-25-1,1 1 1,0-1-128,-1-1 128,27-25-128,0 0 0,-26 0 0,25-25 128,-25-28-128,26 1 128,-26 0 0,-1-26 128,0-1 0,-26 28 0,0-27 128,-26 25 0,26 2 0,-26-2 128,26 2-256,-27 51 0,1-27-128,-28 27 0,2 27-256,25-2 128,-26 1-512,26 27 0,1-27-512,0 26 0,26 0-1151,-27 0 127,54-1-384,-27-24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05.788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8507 10266 768,'0'-26'384,"0"26"-256,0 0 384,0 0-512,0 0 0,0 0 256,0 0 128,0 0-256,0 0 128,0 0 128,0 0 128,0 0 0,0 0 0,0 0-128,0 0 128,0 0-256,0 0 128,0 0-256,0 0 128,0 0-128,0 0 0,0 0 128,0 0 0,0 0 0,0 0 128,0 0-128,0-26 128,0 26 0,0 0 0,0 0-128,0 0 0,0 0-128,0 0 128,0 26-128,0-26 0,0 0 128,0 26 0,0-26-128,0 0 0,0 27 0,0-27 128,0 27-256,0-27 128,0 26 0,0-26 0,0 26-128,0 1 128,27-1 0,-27 1 0,0-27 0,0 26 128,0 1-128,0-1 0,0 1-128,0-27 128,26 26-128,-26 0 0,0-26-128,0 27 128,0-27 0,26 27 128,-26-27-128,0 0 128,0 26-128,27-26 128,-27 0 0,0 26 0,0-26-128,0 0 128,0 0-256,0 0 128,0 0 0,26-26 128,-26 26-128,27 0 128,-27-26-128,53-1 128,-27-26-128,53 27 128,1-27-128,26-27 0,0-25 0,52-1 0,28-26-640,25-28 128,1 2-640,53-1 0,0 0-640,25-26 128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10.31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7065 6589 896,'0'27'384,"0"-1"768,0-26-1024,0 0 0,0 0 128,0 0 384,-26 0 0,26 0-768,0 0 128,0 0 384,0 0 0,-26 0 0,26 0 0,0 0-256,0 0 128,0 0 0,0 0 0,0 0-128,0 0 0,0 0 0,0 0 128,0 0-128,-27 0 0,27 0 0,0 0 128,27-26-128,-27-1 128,26 27-128,0-27 128,1 27-128,-1-26 0,27 0 0,0-1 0,26 1-128,27-27 128,0 0 0,26 26 128,-26-52-128,53 0 128,0-1-128,-1 27 0,1 0 0,0-26 128,0 26-128,0 0 128,-1-26-128,1 52 0,-26-26-128,25 27 128,-26-1-128,-52 27 128,26-26-128,-27 26 0,-26-26 0,26 26 128,-26 0-128,-27-27 0,28 27 0,-54 0 0,26 0-128,0 0 0,-26 0-384,0 0 128,0 0-512,0 0 0,0 0-512,-26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18.580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2395 8256 2176,'0'0'1024,"27"-26"-512,-27 26 1536,0-27-1792,0 27 0,26 0 128,-26 0 0,0 0-512,27-26 0,-27 26 640,0 0 0,0 26 0,0-26 0,0 0 0,0 27 0,26-27 0,-26 26 0,0 27-256,27-27 128,-1 1-256,-26 0 128,0-1-128,26 0 128,1 1-128,-27 26 0,27-53 128,-27 26 0,26 1 0,-26-1 0,26 1 0,-26-27 0,27 0-128,-27 26 0,26-26 0,-26-26 0,27 26 0,-1-53 128,27 26-128,0 1 0,0-54-128,26 1 0,27 0-768,0-53 128,26-1-1280,0-26 128,27 1-128,26-1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20.016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5570 8043 1792,'0'27'896,"0"-54"-256,0 27 1024,0 0-1408,0 0 0,27 0 384,-27 0 0,0 0-512,0 0 0,26 0 512,-26 27 128,0 0-128,27-1 0,-27 0-256,0 1 128,0 26-384,26-1 128,-26-25-128,27 26 0,-27 0 0,26-27 0,-26 27 0,0-26 128,26 25 0,-26-25 128,0-1-128,0-26 0,0 27 0,0-27 128,0 26-128,0-26 0,0 0-128,27 0 128,0-26-128,-1-1 128,0 27-128,54-53 128,-1 1-128,27-2 0,26-25-256,27-27 0,26-26-640,27 0 128,26 0-768,-27 0 0,54-27-640,-1 0 128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6.941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3983 5438 4352,'-26'0'2176,"26"-27"-1536,0 27 2176,0 0-2944,0 0 128,26 27 0,-26-27 128,0 26 0,0 0 128,0 28 256,27 25 0,-27 26 128,0 28 128,0-1 0,0 53 0,0 1-256,26-1 128,-26 53-256,26-27 128,1 1-385,0 0 129,-1 26-256,27-26 128,-27-27 0,1 27 128,-1-27-128,0 0 128,1-26-128,0 0 128,0-27 0,-1 0 0,0 1-256,27-28 128,-26-25-128,-1 26 0,27-53 0,-53 26 0,27 1-256,-1-28 0,-26 1-384,26 0 0,-26 0-511,0 0-1,0-27-512,-26 1 0,26 0-256,0-1 0,26 0 256,-26-26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7.881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4010 5570 2688,'-53'0'1280,"53"-27"-896,0 27 2560,0 0-2560,0 0 128,0 0 128,0 0 0,0 0-768,0 27 128,26-27 512,-26 53 0,27-27-128,25 54 128,2 26 0,-2 0 0,28 25-256,-28 28 128,54-26-128,0 51 128,-26-25-256,52 53 0,-26-53-128,0-1 128,26 27-128,-26 1 128,26-1-128,1-26 128,-1-1-128,0 1 128,-26-1 0,26-52 0,-26 26 0,0-26 128,0-26-128,0-27 128,-27 0 0,0-27 128,-25-26-128,-2 0-1,1-26 129,0-27 0,-53 0-128,26-27 128,-26-26-128,-26-52 0,26-1-128,-53-26 128,27 0-384,-27-53 128,27 26 0,-28-26 0,28 0-128,-27 0 128,27 27 0,-1-1 0,1 0 0,-1 27 0,27 27 0,-26 25 128,26 28-128,-27 25 128,27 0-128,-26 28 0,26 25-384,0 27 0,0 0-512,0 27 1,0-1-769,0 0 0,0 28-512,0-2 0,26 2 128,1-2 128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8.519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6629 5662 5632,'0'0'2816,"-27"0"-3968,27 0 6272,0 0-5248,-27 0 128,27 0-256,-26 0 128,-27 27 128,0 25 128,0 28-128,0 26 0,-26 26 256,26 0 0,0 54 0,0 25 128,27 1-128,-1-1 128,1-25-128,26 52 0,26-53-256,-26 27 0,53-53 0,0-1 0,53-52 0,0 0 0,0-26 0,26-28 128,27-52 0,0 0 128,26-26 128,0-27 0,1-26 256,-2-54 127,-24 1 1,25-1 0,-27-51-128,-52 24 128,0-24-256,-26-2 0,-54 1-256,0-26 128,-52-1-256,-27 0 0,0 27-128,-26 0 128,-27 26-128,27 0 0,-107 1-128,1 52 0,26 26-128,0 27 0,1 53-512,-1 0 128,0 53-384,1 27 0,25 26-511,1-1-1,26 54-640,26-27 128,28 27 0,-2-53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20.12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9896 11431 3200,'-26'0'1536,"26"-26"-896,0 26 1664,-27 0-2304,27 0 128,0-26 256,0-1 0,0 27-256,0-26 0,-26-1 384,26 27 128,-26-26 0,26 26 128,-27-26-128,0-28 128,1 28-128,0-27 0,26-26-128,-27-1 0,27-26-128,0 0 0,-26-52-256,26-1 128,0 0-128,0-26 127,0-26-127,0 25 0,0-26 0,0 1 0,0 25 0,0 1 128,0 0-128,0 53 128,0-27-128,26 53 128,-26 27-128,0-1 0,0 28-128,27 25 0,-27 54-128,26-27 0,0 52 0,1 54 0,0 0-128,25 26 128,1 27 0,26 0 0,1 53 0,26-1 128,0 27-128,26-26 0,-26-26 0,26 25 128,27-52-128,-27-1 0,27-25 0,-26-27 128,-1-27 0,26-26 0,-25-26 0,-1-27 0,1 0 128,-1-54 0,-26-25 0,0-26 128,-27-1 0,-26-27 0,-27-26 0,-26-25 0,-26-28 0,-1 26 0,-52-25-128,26-1 128,-26 0-128,-1 0 0,1 27-128,26 0 128,0 0-128,0 52 0,-26 1-128,26 26 0,0 27-256,0 0 128,0 52-384,0 1 0,27 79-1663,-1 26 127,27 27-128,27-53 128</inkml:trace>
  <inkml:trace contextRef="#ctx0" brushRef="#br0" timeOffset="701">14368 8018 3840,'0'0'1920,"26"-79"-1280,-26 52 2816,0 0-3328,0 1 0,-26 0 128,0 26 0,-1-27-256,1 27 0,-27 27 256,26-1 0,-52 27 128,26 26 0,-26 1 0,26 52 0,-27 106-128,1-26 128,53 0-128,-1-1 128,0 1-256,27-54 128,27 28-128,26-28 128,0-26-128,26 1 128,27-28 0,0 1 0,0-26 0,26-1 128,0-52-129,54-1 1,-27-26 128,-27 0 128,26-53 0,28 26 0,-54-52 0,27 0 128,-27-1-128,1-25 128,-27-28-256,-54 1 128,28-26 0,-54-28 0,0 1-256,-26-27 128,-52 1-256,-1 52 0,-53-53-128,0 54 0,-26-1-256,-1 0 128,-25 53-128,-1 27 128,-26 0-128,-1 52 128,1 1-128,26 26 128,-26 53-384,0-1 128,26 28-640,0 0 0,27 52-640,0-26 1,26 26-769,0 0 0,53 0 0,-26-52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29.945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3771 8507 3200,'-26'-27'1536,"-1"0"-1024,27 27 1664,0-26-2176,0 26 128,0-26 256,0 26 0,0-27-384,0 27 128,0 0 256,0 0 0,53 53 256,-27-27 0,54 28 0,-27-28 0,26 0-128,1 27 128,25-53-128,1 53 0,-27-53-128,0 26 0,1 1-256,0 26 0,25-27 0,-52 1 128,26 0-256,-26-1 128,0-26-128,0 26 128,-26 1-128,-1-1 128,0-26-640,1 27 0,-27-27-640,26 0 0,-26 26-768,27-26 128,-27 0-256,26 0 128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0.44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5650 8388 1536,'26'-52'768,"27"-2"-768,-53 28 1024,27 0-1152,-1-1 128,-26-26-128,0 27 128,0-1 256,0-26 0,0 27 128,0 26 0,0-26 384,0 26 128,0-27-128,0 27 128,0 0-128,0 0 0,-26 27-256,-1-27 128,27 26-256,-27 27 0,1 0 0,0 26 0,-27 0 128,26 1 128,-25-1-128,-2 0 128,28 27-128,-27-27 0,27 1-128,-28-1 0,28-26-256,0 27 0,-1-28-256,0 1 0,27 0-384,-26 0 0,26-26-640,-26 25 128,26-25-640,-27 0 0,27-1-256,-26 0 128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1.137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4247 9394 2176,'-26'-27'1024,"-1"1"-896,27 26 1536,0-27-1536,0 27 128,-26-26 0,26 26 128,0-26-384,0 26 128,0 0 384,0-27 128,0 27 128,0 27 0,0-27 0,0 0 0,0 26-128,0-26 128,26 53-256,-26-27 128,27 27-256,-1 0 0,0 0 0,28 0 0,-28 26-128,27 27 128,-27-26-128,1 25 0,26-25 0,-26 25 0,-1-25 0,27-1-1,-53 0-127,27 1 0,-1 0 128,0-28 0,1 1-128,0 0 128,-27-27-128,26 28 0,-26-28 0,0 0 0,27 1-128,-27 0 128,0-27-384,0 26 0,0-26-384,0 0 128,0 26-767,0-26-1,0 0-768,26 0 0,0 0 0,-26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1.685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5438 9090 5632,'-27'0'2816,"54"-27"-3840,-27 27 5760,0 0-4736,26 0 0,0 27 384,1 25 128,0 1-384,-2 26 0,2 1 384,0 0 128,-1 25 0,0 1 0,1 0-256,26 0-1,-27-1-127,1-26 0,-1 1-128,27 0 0,-27-1 0,1-26 0,-27 26 0,26-26 128,-26-27 0,0 27 0,0-26-128,0-1 128,0 0-256,0 1 128,0-27-512,0 27 128,-26-27-640,26 0 0,0 26-767,-27-26 127,27 0-768,0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11.44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8944 5173 1664,'0'-79'768,"0"-27"-128,0 80 384,0-1-768,-26 0 0,26-25 256,0 25 128,-27 0-640,27-25 0,0 52 512,-26-27 0,26 27-128,0 0 0,0 0-128,0 0 128,26 79-128,-26-25 128,27 52-256,-27-27 128,26 0-128,0 1 0,1 26 0,-27-27 128,27 26-256,-1 1 0,0-27 0,1 1 128,-27 26-128,26-27 128,-26 0-128,0-26 128,0 27-128,0-27 128,0-1 0,0-25 0,0 26-128,-26-27 128,26 27-128,0-26 128,0-27-128,0 26 128,0-26 0,0 0 0,-27-26 0,27-1 0,-26-26-128,26 27 128,0-27 0,-26 0 0,26-26-128,-27 26 128,27 0-128,27-26 128,-27-1-128,26 1 0,-26 26-128,26-27 128,1 1 0,26 27 0,-27-2-128,27 28 128,0-27-128,0 27 128,0-1-128,0 27 128,0 0-128,-1 0 0,-25 0 0,26 27 128,0 26 0,-26-1 0,-1 2 0,0 25 0,-26 0 0,0 0 128,0-26-128,0 26 0,-26 1 0,0-27 128,-1 0-128,-26 0 128,0-27 128,0 1 0,-26-1 0,26-26 0,0 26 0,-26-26 0,26 27-256,0-27 128,26 27-384,-26-27 0,27 0-256,0 26 0,-1-26-512,27 0 0,0 0-512,0 26 128,0-26 0,27 0 0</inkml:trace>
  <inkml:trace contextRef="#ctx0" brushRef="#br0" timeOffset="750">10479 5728 3328,'0'-26'1664,"0"-27"-2176,0 53 3584,0-26-3072,0 26 128,0-27 256,-27 0 0,27 1-384,0 0 128,-27 26 128,1-27 0,0 27 0,-1 0 0,-26 0-128,0 0 0,27 27-128,-27 25 0,27-25-128,-28 26 128,28 0-128,0-27 128,-1 27-128,1 0 128,26 0-128,0-27 128,0 27 0,0-27 128,26 27-128,-26-27 0,27 1 0,-27 0 0,26-27 128,0 26 0,28-26-128,-28-26 128,27-1 0,0 0 0,-27 1-128,27 0 128,-26-27-128,25 0 128,-25-26-128,-27 53 128,27-28-128,-1 2 128,-26-1-128,0 27 0,0-1 0,26 0 0,-26 27-128,0 0 128,0 0 0,0 27 0,-26 0 0,26-1 0,0 27 0,0-27 128,0 27 0,0 0 0,26-27 0,-26 27 128,27-26-128,-1-1 128,27 0-128,-27 1 128,1-27-256,0 26 128,25-26-128,-25 26 128,-1-26-256,-26 0 0,27 0-512,-1 0 0,-26 0-896,0 0 0</inkml:trace>
  <inkml:trace contextRef="#ctx0" brushRef="#br0" timeOffset="1530">11670 4459 2816,'-27'-27'1408,"27"-52"-256,0 52 1280,0 0-2176,0 1 0,-27 26 0,27-26 128,-26-1-512,26 27 128,-26 0 384,26 0 0,-27 0-128,27 53 0,0-27-128,-27 28 128,27 25-128,0 27 0,0-1-128,0 28 0,0-1 0,0-26 128,27 0-128,-27-1 0,0 1 0,27 0 128,-1 0 0,-26-26 0,26-1 0,1-26 0,-27 0 0,27-27 128,-27 27-128,0-27 0,26 1 128,-26-27 0,0 0-128,0 27 128,0-27-128,0-27 128,-26 27-128,-1-53 0,27 0-256,-27 27 0,1-53-128,-27 25 128,0 2-128,0-28 0,-26 27 0,26 27 128,0-1 0,-27 27 0,27 0 128,1 0 0,-2 27 0,2-1 0,-1 1 0,26 25 128,-26 2 0,53-2 0,-26 2-128,26-2 128,0 1-128,26 0 128,1-27-128,-1 1 128,27 0 0,26-1 128,-25 0-128,25-26 0,0 0-128,1-26 0,26 26-512,-27-26 0,1-1-640,-1 27 128,-26-27-640,-27 1 0</inkml:trace>
  <inkml:trace contextRef="#ctx0" brushRef="#br0" timeOffset="8796">12807 5860 1408,'0'-26'640,"27"26"-512,-27 0 768,0 0-896,0 0 0,0 0 0,0 0 0,0 0 128,-27 0 0,27 0 128,0 0 0,0 0 128,-26 0 128,26 0 0,0 0 0,0 26 0,-26-26 0,26 0 0,0 0 0,-27-26-128,27 26 128,0 0-128,-27-26 0,27-1 0,-26 0 128,26-25-128,-26 25 0,26-26-128,0 0 128,-27 0-256,27 1 128,27-2 0,-27 1 0,0-26-256,26 26 128,0 0-128,1 0 0,0 0 0,-1 27 0,0-27-128,27 27 0,-27-1 0,28 27 128,-2 0-128,1 27 128,0-1-128,0 0 128,-1 1-128,2 26 128,-2-1 0,-25-25 0,26 26 0,-27-27 128,1 28-128,-1-2 0,0-25 0,1 26 128,-1 0-256,-26-27 128,27 27-256,-27 0 128,26-26-384,-26 26 128,0-27-512,0 0 128,0 1-768,0-27 128</inkml:trace>
  <inkml:trace contextRef="#ctx0" brushRef="#br0" timeOffset="9502">14369 5199 3584,'0'-27'1792,"0"1"-1280,0 0 2688,0-1-3200,-27 27 128,0-27 0,27 27 0,-26-26-128,26 26 0,-27-26 128,-25 26 128,25-27-128,0 27 0,-25 0 0,-2 27 128,2-1-128,-1 27 0,-1 0 0,28 0 0,0 0 0,-1-27 0,27 27 0,-26 0 0,26 0-128,26-1 128,-26-25-128,27 0 128,-1-1-128,27 0 128,-26-26-128,26 0 0,-1 0 0,2 0 128,-28-26-128,27 26 0,-26-26 0,25-1 128,-25 0-128,-1-25 0,1 25-128,0-26 128,-1 1-128,0 25 128,1 1-128,-27-1 128,26 1-128,-26-1 128,0 27 0,27 0 128,-27 0-128,0 27 128,0-27 0,26 26 128,-26-26 0,26 27 0,-26-1-128,27-26 128,0 27 0,-27-27 0,26 26 0,-26-26 0,26 26-256,1 1 128,-27-1-128,27 1 0,-1-1-384,1-26 128,-1 26-384,0-26 0,1 0-640,0 0 128,-1 0-640,0 0 128</inkml:trace>
  <inkml:trace contextRef="#ctx0" brushRef="#br0" timeOffset="10344">15427 5464 2816,'0'26'1408,"0"-26"-1152,0 0 1920,0 0-1792,0 0 128,0 0 256,0 0 0,0 0-896,0 0 128,0 0 640,0 0 0,0 0-128,0 0 0,0-26-128,0 26 128,0-26-128,-27-1 128,27 1-256,0-1 0,0-25-128,27-2 128,-27 2-256,26-2 128,-26-25-128,26 0 128,1 26-128,0-26 128,-1 25-128,0 2 128,-26-1-128,27 26 0,0 1-128,-1 26 128,27 26-128,-27 1 128,1-1-128,-1 27 128,0 27 0,1-28 0,0 2 128,-1-2 128,0-25-128,-26 26 128,27-27 0,-27 0 128,27 1-128,-27-27 128,0 0-256,0 0 127,0-27-127,0 1 0,0 0-128,0-27 128,0 0-128,25 0 0,-25-26-128,27 25 128,0 2-128,-27-1 128,26 26-128,0 1 1,-26 0-1,27-1 0,-1 27 0,1 0 0,-1 27 0,27-27 128,-26 26-128,25 27 128,-25-27 0,0 27 0,-1-27 0,0 28 128,1-2-128,-1-25 128,1 26-128,-27 0 128,0 0-128,0-1 0,0-25-128,0 26 128,0 0-256,0-26 128,0-1-640,0 0 128,0 1-768,26-27 0,0 0-512,-26 0 0</inkml:trace>
  <inkml:trace contextRef="#ctx0" brushRef="#br0" timeOffset="10929">17173 4722 3840,'0'0'1920,"0"0"-1792,0 0 3072,0 0-3200,0-26 0,0 26 256,-26 26 0,26-26-256,0 26 128,-27 1 128,27-1 0,27 27 0,-27-26 128,26-1-128,-26 1 0,27-1 0,26-26 0,-27 0 0,1 0 0,25 0 128,-25-26 0,26-1-128,0-26 128,0 27-128,-1-1 0,-25-26-128,26 1 128,-53-2-128,26 2 128,-26-1-128,-26 26 0,0 1 0,-28-27 128,28 53-256,-27 0 128,0 0-128,-26 27 0,0-1 0,-1 27 128,1 26-128,-27 1 128,27-1 0,-1 0 127,28 27 1,-28-26 0,54-28 0,-1 28 0,27-28 0,27 2 0,-1-2-128,54 2 128,-1-28-128,26 0 0,1-26-512,0-26 0,26 26-1151,27-53-1,0 0-768,-27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2.57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4592 12157 2304,'-26'0'1152,"52"-26"-768,-26 26 640,0-27-896,0 27 128,0-27 384,0 27 0,-26 0-512,26 0 0,0-26 512,-27 26 128,27-26-256,0-1 128,0 1-256,0-1 128,27-25-256,-1-1 128,0-27-128,27 1 0,0 0 128,27-27 128,-1 0-128,26 1 128,28-1-128,-27 0 128,26 0-128,1 27 128,25-27-256,1 53 128,-27-26-128,27 26 128,-27 26-129,0-25 129,1 52-128,-1-27 0,1 27 128,-1 0 0,0 0 0,-26 27 0,0-27 0,0 26 0,-1 0-128,1 1 128,-27 26-128,27-27 0,-26 1-128,-1-1 128,0 27-128,1-27 0,-27 1 0,26-1 0,-26 1-128,-26-27 128,25 26 0,-25-26 0,26 27-128,-27-27 0,1 26 0,26-26 128,-27 0-128,0 26 0,1-26 0,-27 0 0,27 0 0,-27 27 128,26-27-128,-26 0 128,0 0-384,0 0 128,0 0-640,0 0 128,0 0-768,0 0 0,0 0-1023,0 27 127,0-27-256,26 26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12:52.753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4483 9182 1664,'-25'-25'768,"50"-1"-384,-25 26 896,0 0-1536,0 0 128,0 0 128,0-25 0,0 25 256,26 0 128,-26-25 0,0 25 0,-26 25 384,26-25 128,0 0 0,-25-25 0,25 25 0,0 0 128,-25 0-256,-1-26 128,0 1-384,1 25 128,0-25-256,-26 25 128,0-26-384,-25 26 128,-26 26-128,26-26 0,-26 25 0,26 0 0,0 1 0,0 24 0,0 1-128,0 0 128,0 25-128,-26-25 0,51 25 0,-25 26 0,25-1 0,-25-25 0,25 52 0,26-27 128,-26-24-128,26 24 128,-27 26-128,52-26 128,-25-25-256,25 26 128,0 0 0,0-26 0,0 26-128,25-1 128,-25 26 0,26-25 0,0-1 0,-1-24 128,0-1-128,26-26 0,-26 1 128,26 0 0,26-25-128,-27 24 128,1-24-128,0-1 0,25 0 0,0 1 128,0-26-128,0 25 0,1-25 0,24 26 0,-25-26 0,1 0 0,24 0 128,-25 25-1,26-25-127,-26 0 128,26-25-128,-26 25 128,26 0-128,0 0 128,-26 0-256,25 0 128,-24 0 0,-1 0 128,-26 0-128,26 0 0,1 0 0,-1 0 128,0 0 0,-25 0 0,25-26-128,-25 26 0,25 0 0,-25 0 128,25-25-128,-25 25 0,-1 0 0,1 0 0,0-26 0,0 26 0,0 0 0,-1-25 128,27 0-128,24-1 0,-25 1 0,1 25 0,-1-25 0,-25-1 0,25 1 0,0 25 0,-25-26 0,0 1 128,-1-1-128,1 1 0,0 0 128,0-1 0,0 1-128,-1 0 128,-24-1-128,25 26 128,0-25-128,-1 25 0,-24-26 0,24 26 0,-24-25 0,-1-1 0,1 26 0,25-25 0,-26 0 128,0 25 0,1-26-128,-1 1 0,0 25 0,1-25 0,-26-1 0,25 1 128,1-1-128,-26 26 128,25-25-128,1-1 128,-1 1-128,-25 0 0,25-1-128,-25 1 128,26 0 0,-26-26 128,25 25-128,0 1 128,1-26-128,-1 26 128,-25-1-128,26 1 0,-1 0 0,-25-1 128,26 1-128,-26-1 128,0 1 0,0-1 0,25 1-128,-25 0 0,0-1 0,25 1 0,-25-26 0,0 26 0,0-1 0,0-24 0,0 24 0,0-24 128,0 24-128,0 1 128,0 0-128,-25-27 128,25 27-128,0-26 128,0 26-128,0-26 128,0 1-128,0-2 0,0 2 0,0-1 128,-25 0-128,25 26 0,0-26 0,-26 0 128,26 0-128,-25 1 0,25-1 0,-26 26 128,26-27-128,-25 2 128,25-1-128,-26 0 0,26 26 0,-25-26 0,0 25 0,-1 1 128,-24-26-128,-1 26 0,0 0 0,-25-1 128,25 1-128,-25 0 0,-1-1 0,1 26 128,0-26-128,0 26 128,0-25-128,-26 25 128,26 0-256,-51 0 128,0 0 0,0 25 0,0 1-128,0 0 128,0-26-128,0 25 128,0 0 0,-25-25 0,24 26 0,-49-26 0,25 25-256,-26 0 0,-26 1-384,27 24 128,-26 2-640,-1-2 0,26 26-1279,26-25 127,0 26-128,25-52 128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16:19.380"/>
    </inkml:context>
    <inkml:brush xml:id="br0">
      <inkml:brushProperty name="width" value="0.10583" units="cm"/>
      <inkml:brushProperty name="height" value="0.10583" units="cm"/>
      <inkml:brushProperty name="color" value="#ED1C24"/>
    </inkml:brush>
    <inkml:brush xml:id="br1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3887 6326 1152,'-26'0'512,"26"-25"384,0 25 128,0 0-768,0 0 128,-26 0 128,26 0 128,0 0-768,0 0 0,-25 0 512,25 0 128,0 0-256,0 0 0,0 0 0,25 25 0,-25-25-256,26 0 128,-26 0-128,26 0 128,-1 0-128,0 0 128,26 0-128,-26 0 0,1 0 0,-1 26 0,26-26 0,-25 25 0,-1-25 0,0 25 0,1 1 0,-26-1 0,25 1 0,-25 0 128,25-1-128,-25 0 0,0 1 0,0-1 0,0 26 0,0-26 128,-25 0-128,0 27 128,25-27 0,-26 1 0,1-1 0,-26 0 0,25 1-128,1-1 0,0-25 0,-1 0 0,1 25 0,25-25 0,-25 0 0,25 0 128,0 0 0,0 0 0,0 0 0,25 0 0,0 0-128,1 0 128,-1 0-128,0 0 0,1 0 128,25 0 128,-26-25-128,1 25 128,24 0-128,-25-25 0,1-1-128,-1 26 128,0 0-128,1 0 128,25 0-128,-51 0 0,25 0 0,1 0 0,-1 0-256,-25 0 128,25 0-384,-25 26 0,26-26-256,-26 0 0,25 0-256,0 0 0,-25-26 0,26 26 0</inkml:trace>
  <inkml:trace contextRef="#ctx0" brushRef="#br0" timeOffset="851">4852 6302 1536,'-26'-25'768,"26"-1"-768,0 26 1152,0-26-1024,-25 26 0,25-25 128,0 25 0,0 0-256,0 0 0,0 0 256,0 0 128,0 25-128,0-25 128,0 0 0,25 0 0,1 0 0,-1 26 0,1-26-128,-1 0 128,26 26-128,-26-26 0,26 0-128,-26 25 0,1-25-128,-1 0 128,1 25-128,-1-25 128,26 0-256,-26 25 128,-25 1 0,26-1 128,-26 26-128,25-26 128,-25 26-128,0-25 128,-25 24-128,25-25 128,-26 26-128,26 0 0,-25 0 0,0-26 128,-1 1-128,26-1 0,-25 25 0,-1-24 128,1-26-128,25 25 128,-26 0-128,26-25 128,-25 26-128,25-26 128,0 0 0,0 0 0,25 0-128,-25 0 128,26 0-128,-26 0 128,0 0-128,25-26 128,1 26-128,-1-25 128,1 25-128,24 0 128,-24 0 0,24 0 0,1 0-128,0-25 128,0 25-128,-1 0 128,26 0-128,-24 0 128,-2 0 0,1 0 0,0 0-128,-1 0 0,-24 0-128,25 0 0,-26 0-384,1 0 0,-26 0-512,25 0 0,-25 0-384,25 0 0</inkml:trace>
  <inkml:trace contextRef="#ctx0" brushRef="#br0" timeOffset="1772">6070 6225 2688,'-25'0'1280,"25"0"-1280,0 0 1920,0 0-1920,0 0 0,-26 0 0,26-25 0,0 25 0,0 0 128,-25 0 0,25 0 128,0 0 0,0 0 128,0 0 0,0 0 0,0 0-128,0 0 0,0 0-128,0 0 128,0 0-256,25 25 128,1-25-128,-26 0 128,25 0 0,0 26 128,26-26-128,-25 0 0,25 26 128,-1-26 0,1 0-128,0 0 0,-26 25 0,26-25 0,-26 0-128,1 0 128,-1 25-128,0-25 0,1 26 0,-26-26 128,25 0-128,-25 25 128,-25 0 0,25-25 0,-26 26 0,26-1 0,-25 0-128,0 1 0,-1 0 0,1-1 128,0 1-256,-26 24 128,25-24 0,1 24 0,0-24-128,-1 25 128,1-26 0,0 1 0,25-1-128,0-25 128,0 25 0,0 1 0,25-26 0,0 0 0,1 0 0,-1 0 128,26 25-128,-26-25 128,26 0-128,0 0 128,-1 0-128,1 0 128,-26 0-128,27 0 0,-2 0-384,-24 0 128,-1 0-1152,0 25 0</inkml:trace>
  <inkml:trace contextRef="#ctx0" brushRef="#br0" timeOffset="-945">2947 6427 768,'0'0'384,"-25"0"0,25 0 512,0 0-640,0-25 0,0 25 256,-26 0 128,26 0-640,0 0 0,0 0 384,0 0 128,-25 0-256,25 0 128,0 0-128,0 0 0,0 0-128,0-25 128,0 25-128,0 0 0,25-26 0,-25 26 0,0 0 0,26 0 0,-1 0 0,0 0 0,1 0 0,-1-25 128,0 25-128,26 0 0,0 0 0,-25 0 0,24 0-128,-24 0 128,-1 0-128,0 0 0,1 0 0,-1 25 128,1-25-128,-26 26 0,0-1 0,0 0 128,0 26-128,0 0 128,0 0-128,-26-26 128,1 26-128,-26 0 128,0-26-128,26 26 128,-26-25-128,0-1 128,0 26-128,1-26 0,24 0 0,-24 1 0,24-1 0,1 1 128,25-26-128,-26 0 0,26 25 0,0-25 128,26 0-128,-1 0 0,1 0 0,-1 0 0,26 0 0,-1 0 128,1 0 0,0 0 0,0 0-128,0-25 128,-26 25 0,26 0 0,-26 0-128,1 0 128,-1 0-128,1 0 0,-1 25-256,0-25 128,-25 26-384,0-26 0,26 25-384,-1 0 0,-25-25-384,25 0 0</inkml:trace>
  <inkml:trace contextRef="#ctx0" brushRef="#br0" timeOffset="2027">7684 6797 4224,'-38'38'2048,"76"-76"-1920,-38 38 2560,39 0-3200,-39 0 128,0-38-512,0 38 0,0 0 640,0 0 0,0 0-896,0 0 128</inkml:trace>
  <inkml:trace contextRef="#ctx0" brushRef="#br0" timeOffset="2229">8230 6873 4352,'0'0'2176,"0"0"-3968,38 0 4608,-38 0-4096,0-38 0,0 38-640,0 0 128</inkml:trace>
  <inkml:trace contextRef="#ctx0" brushRef="#br0" timeOffset="2468">8814 6759 4480,'0'38'2176,"38"-38"-2816,-38 0 4480,0 0-3968,0 0 0,0 0-1152,0 0 0,0 0 768,0 0 128,0 0-896,0 38 128</inkml:trace>
  <inkml:trace contextRef="#ctx0" brushRef="#br0" timeOffset="2702">9462 6759 4480,'-38'38'2176,"76"-76"-4096,-38 38 4864,0 0-4096,0 0 128,0 0-896,0 0 128</inkml:trace>
  <inkml:trace contextRef="#ctx0" brushRef="#br1" timeOffset="8812">2718 9985 1536,'0'0'768,"0"-26"0,0 26 768,0 0-1536,25-25 128,-25 25 0,0-25 128,0-1-128,0 1 0,0 0 384,0 25 0,0-26 128,0 0 0,0 26 0,0 0 0,-25-25-128,25 25 128,-25 0-256,25 0 128,-26 0-256,26 0 128,0 0-128,0 25 0,-25-25-128,25 26 128,0 0-128,0-1 128,25 0-128,-25 1 0,26 24 0,-1 26 128,0-25-256,1 0 128,-1 50-128,0-50 128,27 0-128,-27 25 128,0 0-128,26 1 0,0-27 0,-26 1 0,0 0 0,0-1 0,27-24 0,-27 0 128,-25-1 0,25 0 128,1-25-128,-26 0 128,25 0 0,-25-25 128,0-26-128,25 0 0,-25 0 0,0 1-1,0-26-127,0-1 128,0 1-256,0 26 128,0-27-128,0 1 0,0 25-128,26-25 128,-26 25-128,25 1 128,0-1 0,-25 26 0,0-26-128,26 26 128,-26 25-128,0-26 128,0 0-255,0 26-1,0 0-512,0 0 128,0 0-640,26 0 0,-1 0-768,0 0 128</inkml:trace>
  <inkml:trace contextRef="#ctx0" brushRef="#br1" timeOffset="9930">4167 10569 2176,'0'0'1024,"-25"0"-384,25 0 640,0 26-1408,-26-26 128,26 0 0,0 25 128,0 0-128,-26-25 128,26 26 0,0-1 128,-25-25 0,25 25 128,-25 1 128,25-1 0,0-25-128,0 25 128,-26-25 0,26 0 0,-25 0 0,25 0 0,0-25-128,-25 25 0,25-25 128,-26-26 0,26 26-128,-25-1 0,25-24 0,-25-2 0,-1 1-128,26 1 0,-26-1-128,26 0 0,0 0 0,-25-25 0,25 25-256,25-25 128,-25 25-128,0 0 128,26 1-128,0-27 128,-1 52-128,0-26 128,1 25 0,24 1 0,1-26-128,0 51 128,-25-25-128,-1 0 128,26-1 0,-1 26 0,-25-25 0,1 25 0,-1 0-128,0 25 128,1-25 0,0 26 128,-26-26-128,0 25 0,0 0 0,0 26 0,-26-26 0,0 27 128,1-27-128,25 26 128,-51 0-128,26-1 128,0 1-256,0 0 128,-26 0-128,26-26 128,-1 1-128,0 24 128,26-50-128,0 26 0,0-1 0,26-25 128,-26 0-128,51 0 128,-26 0-128,1 0 128,-1 0 0,0 0 0,26 0-128,-26 0 128,0 0 0,1 0 0,0 26 0,-1-26 0,0 25 0,1 1 128,-1-1-128,0 0 128,1 1-128,-26-1 128,25-25-128,0 25 128,-25-25-128,26 26 0,-26-26 0,26 25 128,-26-25-128,0 0 0,25 0-128,-25 0 128,0 26-384,25-26 128,-25 0-256,0 0 0,0 0-640,0 0 128,0 0-640,0 0 128</inkml:trace>
  <inkml:trace contextRef="#ctx0" brushRef="#br1" timeOffset="10730">5309 9807 3328,'0'-26'1664,"26"0"-1664,-26 1 2560,0 25-2432,0 0 0,-26-26 0,26 26 0,0 0-128,-25 0 128,0 26 256,25-26 0,-26 25 0,26 1 128,-25 25-128,0 0 128,0-1-256,-1 1 128,0 26-256,26-26 128,-25 25-256,25-26 0,0 1-128,0 0 128,25 0-128,-25-25 128,26 24-128,0-24 128,-1-1 0,0 0 128,26-25-128,-1 0 128,-24 0-128,24 0 128,2 0 0,-2-25 0,1-26 0,-26 26 128,26-26 0,-26 0 128,1-25-128,-1 25 0,-25-25 0,0 0 0,0 24 0,0-24 0,0 26-128,0-1 128,-25 0 0,-1 0 0,1 25-128,-1 1 0,1-26-128,0 51 128,-26-25-256,26 25 128,-26 0-256,25 25 128,-24-25-256,24 26 128,1-1-384,0 26 0,-1-26-256,26 1 0,-25 25-384,25-51 128,0 25-512,25 1 128</inkml:trace>
  <inkml:trace contextRef="#ctx0" brushRef="#br1" timeOffset="11365">6121 9959 2304,'0'0'1152,"0"-25"-512,0-1 1408,0 1-1792,0 25 0,0-25 640,-25 25 128,25 0-1024,0 0 0,-25 0 640,-1 0 0,26 25-128,-25 0 0,0 1-256,25 24 0,-26 1-128,26-25 0,-25 25-128,25 0 0,0-1 0,0 1 0,25-26 0,1 27 0,-26-27 0,25 0 128,0 1 0,26-1 0,-26 0 0,27-25 128,-2 0 0,1 0 0,0-25 0,-26 0 128,26-26-128,0 26 128,-26-27-128,1-24 128,-1 26-128,0-26 0,-25 24-128,0-24 128,0 0-128,-25 25 0,0 0 0,25 0 0,-51 26-128,26 0 128,-1-26-128,0 26 127,-24-1-127,24 1 128,-24-1-256,24 26 128,1 0-383,0 0 127,-1 26-512,26-26 0,-26 25-640,1 26 128,25 25-768,0-25 128</inkml:trace>
  <inkml:trace contextRef="#ctx0" brushRef="#br1" timeOffset="12191">6782 10390 2944,'0'0'1408,"0"0"-1280,0 0 1664,0 0-1920,0 0 0,0 0 128,0 0 0,0 0 128,25 0 0,-25 0 256,0 0 0,0 26 128,0-26 0,0 25 0,0-25 128,0 0-128,0 0 128,0 25-256,0-25 0,0-25 0,0 0 0,0-1 0,0 1 128,0 0-128,0-52 0,-25 26-128,25 1 0,25-26-128,-25-1 128,0 1-256,26 25 128,-26 1-128,25-2 128,-25 2-256,25 24 0,1 1 0,-26 25 128,26 0-128,-1 25 0,-25 1 0,25 24 128,1 2 0,24-2 128,-24 1 0,-1 0 128,0-1 0,1-24 128,0 0 0,-26-1 0,25-25-128,0 25 127,-25-50-255,26 0 128,-26-1-128,25 0 0,0 1-128,-25-26 128,26-25-128,-1 26 0,0 24-128,1-25 128,25 26-128,-26-26 128,0 0-128,26 51 128,-26-25-128,26 25 0,-26 25 128,1-25 128,0 26 128,-1-1 128,0 0 0,1 26 0,-1-26 0,26 27 128,-26-27-256,0 26 128,1-26-384,0 26 128,-1-1-256,-25 27 0,25-26-640,-25 25 128,26-26-512,-26 2 1,0-2-769,25 1 0,-25 25-384,25-25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1:43.62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14237 7164 2432,'0'0'1152,"0"0"-128,0 0 1152,0 0-2048,0 0 0,0 0 0,-25 0 128,25 0-128,-25 0 0,-1 0 384,1 0 0,-26-26 0,25 26 0,-24 0-128,-1 0 0,0 0-128,1 0 0,-2 0-128,2 26 128,-1-26-128,0 0 128,1 0 0,-27 0 0,26 0 0,1 0 0,-26 0 0,24 0 0,-24 0-128,26 25 0,-26 0-128,-1 1 128,26-1 0,1 26 0,-26 0-128,24 0 128,2-1 0,-26 26 0,25-24 0,0 24 0,25 25-128,-24-50 0,-1 25 0,26 26 128,-26-26-128,26 26 0,-27-1 0,27-24 128,0 24-128,-1 0 128,26-24-128,-25-1 0,50 25 0,-25 1 0,26-26 0,24 0 0,-24 1-128,25 24 128,25-25-128,0-24 128,26 24-128,-1 0 0,27-26 0,-2 2 0,2-2-128,49 1 128,1-26 0,0 26 128,25-26 0,-25 27 0,50-27 0,-24 0 0,24 1 0,-24-1 0,50-25 0,-26 25 128,1-50-128,25 25 0,-26-25 0,26-1 128,-25 1-128,0 0 128,-1-27-128,1 2 128,-26-1-128,0-25 0,-25-1 128,25 1 0,-50-25-128,-1 24 128,1-24 0,-27 0 0,-49-1 0,-1 0 128,-25-25-128,-26 26 0,0-1 0,-50-25 128,-26 26 0,26-1 127,-51 0-127,-26-25 0,-25 26 0,-25-1 0,-26 0 0,0 1 0,-50-1-256,-1 26 0,-25 0 128,0 25 0,0 0-128,0 0 0,0 1-128,25 24 0,-25 1-128,25-26 128,26 51-640,0-26 1,25 1-897,0 25 0,26 0-512,0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21.259"/>
    </inkml:context>
    <inkml:brush xml:id="br0">
      <inkml:brushProperty name="width" value="0.10583" units="cm"/>
      <inkml:brushProperty name="height" value="0.10583" units="cm"/>
      <inkml:brushProperty name="color" value="#3165BB"/>
    </inkml:brush>
    <inkml:brush xml:id="br1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-1639 8815 896,'0'0'384,"0"-25"-256,0 25 384,0 0-512,0 0 128,0 0 128,0 0 0,0 0-128,0 0 128,0 0 256,0 25 0,0-25 0,-25 0 0,25 0 0,0 0 0,0 0-256,-26 25 128,26-50-128,0 25 0,0 0 0,0 0 128,0 0-128,0 0 128,0-25-128,0 25 128,-25 0 0,25-26 0,0 1-128,25-26 128,-25 25-128,0-24 0,26-1-128,-26 26 128,25-51-256,-25 24 128,25-24-128,-25 26 0,26-1 0,-26 0 0,26 0 0,-26 0 128,25 26-128,-25 0 128,0-1 0,25 26 0,-25 0 0,26 26 128,-26-26-256,25 25 128,0 26-128,1-26 0,-26 26 0,25-25 0,0 24-128,0-24 128,-25-1 128,26 0 128,-26 1-128,26-1 128,-26-25 0,0 0 0,25 0-128,-25 0 128,0-25-256,25-1 128,-25 1-128,0-26 128,0 26-128,26-26 0,-26 0 0,0 0 128,0 1-256,0-1 128,25 26-128,-25-1 0,0 26 0,0-26 128,25 1-128,-25 25 128,26 51 0,-26-51 128,25 51 0,0-26 0,-25 1-128,0-1 128,26 26 0,-26-26 0,26 26-128,-26 0 0,0-26-128,25 1 128,-25 24-640,0-24 128,0-1-768,0 26 128,0 0-768,25-26 128</inkml:trace>
  <inkml:trace contextRef="#ctx0" brushRef="#br0" timeOffset="435">-610 8116 4352,'-38'-38'2176,"38"76"-2944,0-38 4352,0 0-3968,38 0 0,-38 0-1408,0 38 0,0-38 1664,38 38 128</inkml:trace>
  <inkml:trace contextRef="#ctx0" brushRef="#br0" timeOffset="263">-547 8484 4352,'-26'25'2176,"1"-25"-2176,25 0 3712,-25 0-3840,25 26 0,0-26 0,0 0 0,0 25 128,-25 0 0,25 1-256,0-1 128,-26 1-256,26-26 0,0 51-384,-25-51 0,25 25-384,0-25 0</inkml:trace>
  <inkml:trace contextRef="#ctx0" brushRef="#br0" timeOffset="1339">-90 8407 3584,'-25'-25'1792,"25"0"-2176,0-1 3200,0 26-2816,0-25 0,0 25 0,-25-25 128,25-1-128,-26 26 128,26-25 0,-25 25 0,0 25 0,25 1 0,-26-1-128,1 0 128,25 26-128,0-26 0,0 27-128,0-2 0,0-24 128,0-1 0,0 0 0,25-25 0,1 0 128,-26-25 0,25 0 128,0 25 0,26-51-256,-26 26 128,1-27 0,0 2 128,-1 24-128,0 1 0,-25 0 0,0 25 0,26 25 0,-26-25 0,0 25 0,0 1 0,0-1-128,0 0 128,25 1-128,1 25 128,-1 0-128,-25-1 128,25 26 0,26-24 0,-25 24-128,-1 0 0,1-25 0,-1 25 128,0 0-128,1-25 128,-1 0-128,0 0 0,-25 0 128,0-1 0,0-24 128,-25-1 0,25 0 0,-51-25 0,1 0 0,-1 0 0,0 0 0,-25-25 0,25 25-256,-25 0 128,24-25-128,27 25 0,-26-26 0,26 26 0,0-25-128,-1-26 128,1 26-256,25-1 128,0-25-128,0 26 128,0 0-128,0-1 0,25 1 0,1 0 128,24-1 0,-24 1 128,24 25-128,2 0 128,-2 0-128,-24 0 128,25 0-384,-26 0 128,0 0-768,1 0 128,-1 25-512,-25-50 0</inkml:trace>
  <inkml:trace contextRef="#ctx0" brushRef="#br0" timeOffset="1925">241 7798 5120,'0'0'2560,"0"0"-3328,0 0 4608,0 0-3968,0 0 128,25 25-128,-25-25 0,26 51 128,-1 0 128,0 0-256,1 25 128,-1 25 0,1-24 0,-26-1 128,25 0 128,1-25 0,-26 25 0,25-25 0,-25-26 0,0 1 0,0-1 0,0 0-128,0-25 0,0 0-128,0 0 128,0-50-256,0 24 128,0-24-128,26-1 128,-26 26-128,0-27 128,25 2-128,0 24 0,-25 1 0,26 0 0,-1 25 0,-25 0 128,26 0 0,-1 0 0,-25 25 0,25 0 0,1-25 128,0 26 0,-1-1 0,-25 0 128,25 1 0,1 0 0,-26-1-256,25 26 128,-25-26-512,26 0 0,-26 1-768,25 24 0,-25-50-512,25 0 0</inkml:trace>
  <inkml:trace contextRef="#ctx0" brushRef="#br0" timeOffset="2522">1232 8205 4992,'-26'-26'2432,"-25"26"-2432,51 0 4992,-26 0-4992,26 0 128,-25 0-128,25 0 0,-25 26-128,-1-26 128,26 25-128,-25 1 128,25-26 0,0 25 128,0-25 128,25 25 128,1-25 0,-1 0 128,26 0-128,0 0 128,0 0-512,25-25 0,0 0-896,1-1 0,-1 26-1024,25-25 0</inkml:trace>
  <inkml:trace contextRef="#ctx0" brushRef="#br0" timeOffset="2245">1434 7570 6144,'-25'0'3072,"25"25"-4480,0 1 6016,0-26-4736,-25 25 128,25 0 0,0 27 0,0-2 0,0 26 0,25 0 128,-25-24 0,0 24 0,25 0 128,-25 0-128,0 0 128,0 0-128,0-25 128,0 25-512,0-25 0,0 0-640,0 25 0,0-51-512,0 1 0,0-26-384,0 25 128</inkml:trace>
  <inkml:trace contextRef="#ctx0" brushRef="#br0" timeOffset="4210">2502 7620 1280,'-26'0'640,"26"-25"-256,0 25 768,0-26-896,-25 26 128,25 0 256,0 0 0,-26-25-640,26 25 0,0 0 640,-25 0 0,25 0-128,0 0 128,0 0-128,0 0 0,0 25-128,0 26 0,0-26-128,0 27 0,25-2-128,26 26 128,-25 1-128,-1-1 0,1 26 0,-1-26 128,0-25-128,-25 0 128,26-1 0,-1 1 128,-25 0-128,25-26 0,-25 1 0,0 0 0,26-26 0,-26 25 128,-26-50-256,26 25 128,0-26-256,0 0 128,0 1 0,0-26 0,0 26-256,26-26 0,-26 0 0,25 0 128,1 26-128,25-1 0,-26 26 0,25-25 0,1 50-128,0-25 128,0 26 128,0-1 0,-26 26 0,0 0 0,26-26 128,-51 1 0,25 24 256,-25-24 0,0 25-128,0-25 0,-25-1 128,-26 0 0,26 1-128,-26-1 0,1 0-128,-2 1 127,-24-26-255,26 25 0,-1-25-255,0 0 127,0 25-512,26-25 0,0 0-640,-1 0 128,26 0-896,26 0 0</inkml:trace>
  <inkml:trace contextRef="#ctx0" brushRef="#br0" timeOffset="4732">3466 8282 4992,'0'0'2432,"0"25"-2944,0-25 3840,26 0-3328,-26 0 0,0 0 0,0 0 128,0 25-256,26-25 128,-26 26 0,25-1 0,0 0 0,1 1 128,-1-26 0,0 26 128,26-26 0,-26 0 0,27 0 128,-27 0 128,26-26-256,-1 0 128,-24-24-256,-1 24 128,0-24 0,-25-1 0,0 26-128,-25-1 0,0 0-128,-1 1 128,-24 25 0,24 0 0,-50 25-128,25 1 128,0 25 0,-25-26 0,26 26 0,-2 0 128,27-1-256,0 27 128,-1-26 0,1 0 0,25-26-128,0 26 128,25-26-256,1 1 128,24-1 0,2 1 0,24-26-384,-26 25 0,26-25-768,1 0 128,24 25-896,-25-25 0</inkml:trace>
  <inkml:trace contextRef="#ctx0" brushRef="#br0" timeOffset="6456">5067 7646 3072,'-25'0'1536,"50"-25"-1280,-25 25 1408,0 0-1664,0 0 0,0 0 512,0 0 0,0 25-256,0 1 0,0 0 384,0-1 128,0 26-128,0-1 128,26 26-128,-26-25 0,0 25-128,0 0 0,25 0-256,-25-24 0,0-2 0,0 1 0,0 25-384,0-25 128,0 0-512,0-1 0,0-24-768,0 24 128,0 1-640,25 0 0</inkml:trace>
  <inkml:trace contextRef="#ctx0" brushRef="#br0" timeOffset="6883">5384 8154 5376,'-38'38'2688,"38"-38"-3840,0 0 5376,0 0-4352,38 0 0,-38 39-1152,0-39 0,38 0 768,-38 38 128,38-38-1024,-38 38 128</inkml:trace>
  <inkml:trace contextRef="#ctx0" brushRef="#br0" timeOffset="6688">5448 8877 3456,'0'0'1664,"0"-38"-1152,0 38 2432,0-38-3072,38 38 128,-38-38 0,0 38 0,0 0 0,0 0 0,0 0 0,0 38 0,0 0-256,0 0 128,0 0-384,0 0 0,0 0-512,0-38 0</inkml:trace>
  <inkml:trace contextRef="#ctx0" brushRef="#br0" timeOffset="7514">5930 8916 4608,'0'51'2304,"0"-51"-3072,0 0 4736,0 0-3968,0-26 0,0 1 0,0 25 128,0-25-128,-25-1 128,25 1 128,-26 0 0,26-1 128,-25 1 0,25-26-128,0 0 0,0 0-128,0 26 128,0-26-384,25 51 128,-25-25-256,26-1 128,-26 26 0,25 0 0,-25 0 0,25 26 0,1 24 128,-1-24 128,-25-1 128,25 26 128,1-26 0,-26 1 0,0 0 0,26-1 128,-26 0-128,0 1 128,25-26-384,-25 25 128,0-25-256,0 0 128,0-25-128,0-1 128,25 1-256,1 0 128,-1-1-128,0-25 128,0 25-128,26-24 0,-25 24 0,-1 1 128,26 0-128,-26-1 128,1 26 0,-1-25 0,0 25 0,1 25 0,-1-25 128,-25 26 128,26-1-128,-1 0 0,-25 26-128,0-26 0,0 1-640,0-1 0,0 27-896,0-27 128,0 0-640,0 1 128</inkml:trace>
  <inkml:trace contextRef="#ctx0" brushRef="#br0" timeOffset="7738">6845 8687 6144,'0'0'3072,"25"0"-4480,-25 0 5888,0 26-4864,0-26 128,26 0-384,-26 25 128,25 1 640,-25 24 128,0-24-512,0 24 0,25-25-256,-25 27 0,0-27-512,0 0 0,25-50-256,-25 0 0</inkml:trace>
  <inkml:trace contextRef="#ctx0" brushRef="#br0" timeOffset="7873">6908 8027 5760,'-38'0'2816,"76"76"-5632,-38-38 6016,38-38-5376,-38 38 0</inkml:trace>
  <inkml:trace contextRef="#ctx0" brushRef="#br0" timeOffset="8173">7302 7925 5376,'0'0'2688,"26"-25"-3584,-26 50 5376,0-25-4608,0 26 128,0 0-128,0 24 128,0 1 128,25 0 0,-25 25 128,0 0 128,25 26 0,-25-26 128,0 26-128,0-26 128,25 0-256,-25 0 0,0-25-640,0 0 0,0-26-896,-25 0 128,25-25-768,0 0 128</inkml:trace>
  <inkml:trace contextRef="#ctx0" brushRef="#br0" timeOffset="8503">7277 8713 2304,'-25'0'1152,"-1"-51"-640,26 51 1024,-25-26-1280,25 26 0,0-25 384,0 25 0,0 0-640,0 0 0,0 0 512,0 0 128,25 0-256,1 0 128,-1 0-384,0 0 128,27 0-128,-27 0 128,26 0-128,-1 0 128,1 0-128,-26 0 0,27 0 128,-1 0 128,-26 25-128,26-25 0,-1 0 0,-24 26 128,25-26-128,-26 25 0,1 1 0,24 25 0,-50-1-384,26 1 128,-1-26-256,-25 26 128,0-25-640,25-1 128,-25-25-1152,0-25 128</inkml:trace>
  <inkml:trace contextRef="#ctx0" brushRef="#br0" timeOffset="8653">7988 8103 5376,'-38'38'2688,"0"38"-5120,38-37 4352,0-1-3840,0 0 128</inkml:trace>
  <inkml:trace contextRef="#ctx0" brushRef="#br0" timeOffset="9050">8344 8966 6144,'0'0'3072,"0"0"-4224,0-26 6272,0 1-5632,25 0 128,-25-26-256,0 26 0,0-26 896,26 1 0,-26-2-512,25 27 128,0-26 256,-25 26 0,26 0 0,-1-1 0,0 26-128,1-25 0,-1 25-256,1 0 128,-26 0 0,26 25 0,-1 1 128,-25 24 0,25-24 128,-25 24 128,26-24-384,-26 0 128,25 24-768,-25-25 128,0 1-896,25-1 128</inkml:trace>
  <inkml:trace contextRef="#ctx0" brushRef="#br0" timeOffset="9744">9258 8612 4864,'25'-26'2432,"1"1"-2432,-52 25 4224,26-25-4352,-25-1 128,0 26-384,-1 0 0,-24 26 384,24-1 0,-25 26-256,26-26 128,-1 26 0,-24 0 0,50 0 128,-26-1 128,26-24 128,0-1 0,0 0 0,26-25 0,-26-25-128,25 0 128,0-1-128,1-24 0,-1-1 0,-25 0 0,26 0 128,-26 0 0,25 1 0,1-1 128,-26 0-128,25 25 0,-25 1-256,25 25 128,1 0-128,-26 0 0,25 25 0,0 1 128,1 25-256,-1 0 128,1-1 128,-1 26 128,1-24 0,25 24 0,-26 0 0,26-26 0,-1 52 128,2-51 128,-2 25-256,1 1 127,0-1-255,-26 0 0,0 0 0,1 0 0,-26 26-128,0-26 0,-26 0 128,1 0 128,-26 0 0,1 1 0,-1-26 0,0-26 0,-25 0 0,-26-25 128,26-25-256,-1 0 0,-24-1-128,50 1 128,-25 0-128,25-27 128,26 2-128,-1-1 128,1 26-256,25-26 0,25 26 0,1-27 0,-1 27-256,26 0 0,0-1-256,0 26 128,25-25-767,-26 25-1,27 0-1152,-26-25 128</inkml:trace>
  <inkml:trace contextRef="#ctx0" brushRef="#br1" timeOffset="-34756">11951 8662 3712,'0'-26'1792,"-25"1"-1280,25 25 2688,0-25-3072,0-1 0,0 1 0,-26 25 128,26-25-256,-26-1 0,26 26 256,0-25 128,0 25 128,0 0 0,0 0 0,0-26 128,0 26-128,26 0 0,0 0-128,-1 0 0,26 0-256,-26 0 128,0 0-256,26 26 128,-26-26-128,1 25 0,25-25 0,0 51 128,-26-26-128,0 26 128,1-26-128,-1 26 128,0 0-128,-25 0 0,0 25 0,0-25 128,-25 0-128,0 25 128,25-26 0,-51 1 0,51 0-128,-51 0 128,26 0-128,-26-26 128,25 26-128,-24-26 128,24 0-128,-24 1 0,24-26 0,1 26 0,0-26-384,-1 25 0,0-25-512,26 0 0,-25 0-768,25 25 128,0-25-512,25 0 128</inkml:trace>
  <inkml:trace contextRef="#ctx0" brushRef="#br1" timeOffset="-35310">11849 8661 3840,'0'0'1920,"25"0"-896,-25 0 2048,0 0-2944,0-25 128,0 25 0,0 0 0,0 25-256,0-25 128,0 0 384,0 26 0,0 25-128,0 0 128,0 24 0,0-24 128,0 0-256,-25 25 128,25-25-256,0 0 0,0 25-128,-25-25 128,25-1-256,0 1 0,0-26-128,0 26 0,0-25-512,0-1 0,0-25-768,0 0 128,0 0-640,0-25 0</inkml:trace>
  <inkml:trace contextRef="#ctx0" brushRef="#br1" timeOffset="-33973">12738 9094 2816,'25'0'1408,"1"-26"-896,-26 26 2048,0 0-2432,0 0 128,-26-25 128,26 25 128,0 0-512,-25 25 128,0 1 256,25-1 128,-26 26-128,26-26 0,-25 27-256,25-2 128,0 1-256,0 0 128,0-26-128,25 26 128,-25-25 0,26-1 0,-1 0 0,26-25 128,0 0-128,-26 0 0,26-25 0,-25 0 128,24-27 0,1 27 0,-25-26-128,-1-25 128,0 26-128,-25-2 128,0-24-256,0 25 128,0 1-128,-25-1 128,25 0 0,-25 25 0,-1 26 0,-25-25 0,26 50-128,-26-25 128,0 26-128,26-1 0,-26 26-384,25-25 0,1 24-128,0 1 0,-1 0-128,26-26 0,-25 1-512,25 0 0,25-26-256,1 25 0</inkml:trace>
  <inkml:trace contextRef="#ctx0" brushRef="#br1" timeOffset="-33504">13348 9348 4992,'0'25'2432,"0"0"-3072,0-25 4352,0 0-3840,0 0 0,0 0 128,0 0 128,0 0 0,-25 0 0,25 0 128,0 0 0,0 0 128,0-25 128,25 25-256,-25-25 128,26-1-128,-1-24 0,1-27-256,-1 26 0,26 1-128,-26-26 0,1 25 128,24 0 0,1 26-128,-25-1 0,-1 1 256,26 25 128,-26 0-128,1 0 128,24 25-128,-24 1 0,-26-1 256,25 0 0,1 1-256,-26 0 128,0-1-128,25 0 0,-25 26-256,0-26 0,0 0-512,0 26 0,0-25-512,0-1 0,0 1-640,0-26 0,0 25 128,0-25 128</inkml:trace>
  <inkml:trace contextRef="#ctx0" brushRef="#br1" timeOffset="-33015">14605 8446 4608,'0'0'2304,"76"0"-3328,-76-38 4864,0 38-4096,0 0 0,0 0-512,0 0 128,0 0 512,-38 38 128,38-38-1024,-38 39 128,38-1-256,-38 38 128</inkml:trace>
  <inkml:trace contextRef="#ctx0" brushRef="#br1" timeOffset="-32518">15125 8230 5248,'-25'25'2560,"25"1"-4096,0-26 5632,0 25-4224,0 0 128,0 1-128,0-1 128,-26 0 128,26 27 128,0 24 128,0 0 0,0 0 0,0 1 128,0 24 0,0-25 0,0 1-256,0-1 128,0 0-384,0-25 0,0 0-384,0 0 0,0-1-640,0-24 0,-25-1-768,25 0 0</inkml:trace>
  <inkml:trace contextRef="#ctx0" brushRef="#br1" timeOffset="-32256">14872 9119 6784,'0'0'3328,"0"0"-4608,0 0 6400,0 0-5376,0 0 128,25-25-256,-25 25 128,26 0 384,0-25 0,-1 25-128,0 0 0,26-26-128,-26 1 0,51 25 0,-24-25 0,-2 25-384,26-26 0,0 0-1024,1 26 128,-27-25-128,26 25 0</inkml:trace>
  <inkml:trace contextRef="#ctx0" brushRef="#br1" timeOffset="-30489">16370 9068 4352,'-25'26'2176,"50"-52"-2944,1 26 4352,-26 0-3584,25-25 0,0 0 0,27 25 0,-27-26 0,26 26 128,-1-25 0,-24 25 128,50 0 0,-25 0 0,25 0 0,-25 25 0,-1-25-256,27 0 128,-27 0-512,1 26 0,0-26-128,-26 0 0,26 0 128,-25 0 0,-1-26 256,-25 26 0,25 0 384,-25-25 128,0 25 128,0 0 0,-25 25-128,25-25 128,-51 26-384,51-1 128,-25 0-256,-26 26 128,51 0-128,-26 0 0,1 0 0,25 0 128,0-1 0,0 26 0,25-50 128,1 25 128,-1-26-128,1-25 128,25 0-128,-26 0 128,26-25-128,-1-26 0,-24 25-128,25-50 0,-26 26-128,1-1 128,-1-26-128,0 26 128,-25 1-128,0 24 0,-25-24 0,25 24 128,-25 26-128,-1 0 0,1 0-128,-1 26 128,-25-26-128,26 25 128,0 0-384,-26 1 128,26-1-384,-1-25 128,26 25-768,0-25 0,0 0-512,0 0 0</inkml:trace>
  <inkml:trace contextRef="#ctx0" brushRef="#br1" timeOffset="-31146">17259 8637 2560,'0'-26'1280,"0"26"-1024,0-25 1920,0 25-2176,0 0 128,0-25 0,0 25 0,0-26-128,-25 1 0,25 0 128,0 25 128,0-26 0,-26 26 0,26-26 0,0 1 0,-25 0 0,25-26 0,-25 26-128,25-26 128,-26 26-256,1-1 0,0 0 0,25 1 128,-51 25-256,26 0 128,-1 0-128,-25 0 128,26 25 128,-26 1 0,26 0 0,-25 24 0,24-24 128,26 24 0,-25 1-128,-1 0 128,26 51-128,0-1 128,26-24-128,-26 24 0,25-25 0,-25 1 128,0-1-128,26-25 128,-26 25-256,0-25 128,0 25-128,0-25 0,0-1-256,0 2 128,-26-2-512,26-24 0,0-1-512,-25-25 128,25 25-384,0-25 0</inkml:trace>
  <inkml:trace contextRef="#ctx0" brushRef="#br1" timeOffset="-30102">17894 9373 3584,'0'26'1792,"0"-1"-2304,0-25 2816,0 25-2432,0-25 128,0 0 0,0 0 0,0 0 256,0 0 128,0 0 0,-25 0 128,25-25 0,-25 25 128,25-25-128,-25-1 128,25 1-384,-26 0 0,1-26-128,0 0 0,25 0 0,-26 26 128,26-26-256,0 0 128,0 26 0,0-26 128,0 25-128,26 1 128,-26 0-384,25-1 128,0 26-128,1 0 0,-1-25-384,25 25 128,-24 0-512,-1 0 0,0 0-640,26 0 0</inkml:trace>
  <inkml:trace contextRef="#ctx0" brushRef="#br1" timeOffset="-29393">18377 9347 4352,'-26'0'2176,"26"0"-3200,0 0 3456,0 0-2560,0 0 128,-25 0 128,25 0 128,0 25 0,0-25 128,0 0 256,0 0 0,0 0 128,0 0 128,0-25-256,0 0 0,0-1-384,0-24 128,0-2-384,25 2 128,-25-1-256,26-25 128,-26 25 0,0 0 0,25 0 0,-25 1 0,25 24 0,-25 1 0,26 25-128,-26 0 128,25 0-128,1 25 128,-26 1 0,25 24 128,1 1 0,-1 0 128,-25 0 128,25 0 128,-25-1 0,26-24 0,-26-1-128,0 0-1,0 1-127,0-26 128,25 0-256,-25 0 0,0-26-128,25 1 0,-25 0-128,26-26 128,-1 0-128,1 1 0,-1-2 0,1 2 0,24 24-128,-24-24 128,-1 24 1,0 26-1,1 0 0,-1 0 128,1 26 0,-1-1 128,1 0 0,-1 1 127,0 24-127,-25-24 128,26 25-128,-26 0 0,25-1-512,-25-24 0,0-1-639,0 26 127,0-25-1024,0-1 128,0 0-384,25 1 128</inkml:trace>
  <inkml:trace contextRef="#ctx0" brushRef="#br1" timeOffset="-28874">19748 8890 5248,'0'-26'2560,"0"-24"-3840,0 24 5120,-25 26-4096,0 0 0,-1-25 128,1 25 0,-26 25 384,1 1 0,24-1-128,-25 26 128,0-26 128,26 26 0,0 25 128,-1-25 0,1 0-256,25-1 0,0-24-256,0 0 128,0-26-256,25 25 128,26-25-256,-26 0 128,26-25-128,26-1 128,-27 0 0,1 1 128,0 0-128,-1-26 128,2 26 0,-2-26 0,-24 26 0,25-1 128,-26 0 128,0 1 0,1 25 0,0 0 0,-1 0 128,0 25 0,-25 1-128,26 0 128,-1-1-256,-25 26 128,25-26-128,1 0 0,-26 26 0,25-26 0,0 1-512,1 0 0,0-1-640,-1-25 128,0 25-1024,1-25 128,-1 0-128,0-25 128</inkml:trace>
  <inkml:trace contextRef="#ctx0" brushRef="#br1" timeOffset="-28338">20283 8814 4864,'-26'0'2432,"52"0"-2432,-26-25 4352,25 25-4224,26 0 0,0-25 0,-1 25 128,27-26-384,-1 1 0,0-1-128,0 1 128,0 25-768,0-51 128,-25 51-768,25-25 128</inkml:trace>
  <inkml:trace contextRef="#ctx0" brushRef="#br1" timeOffset="-28540">20714 7976 5632,'0'-25'2816,"0"25"-3968,0 0 6144,0 0-5248,0 0 128,0 0-256,0 25 128,-25 26 384,25 0 0,0 25 0,0-25 128,0 25 256,25 25 0,-25-24 0,26 24 128,-26 1-128,25-25 0,1-1-384,-26-26 0,25 26-512,-25 1 0,25-26-512,-25-1 128,0-24-512,0-1 0,0 0-640,0-25 128</inkml:trace>
  <inkml:trace contextRef="#ctx0" brushRef="#br1" timeOffset="-27397">12230 10643 2048,'-25'0'1024,"0"-25"-128,25 25 640,0 0-1280,0-26 128,0 26 128,-26-25 0,26 25-512,0 0 128,-26 0 512,26 0 0,-25 25-128,25 1 128,0-1-128,0 0 128,-25 1-384,25 25 128,0-26-384,0 1 128,0-1-768,-26 26 128,26-26-896,0 0 0,0-25-128,-25 0 128</inkml:trace>
  <inkml:trace contextRef="#ctx0" brushRef="#br1" timeOffset="-27229">12065 10034 5376,'-38'38'2688,"76"-38"-5760,-38 0 5760,0 0-4224,0 0 128,0 0-384,38 0 0</inkml:trace>
  <inkml:trace contextRef="#ctx0" brushRef="#br1" timeOffset="-26730">12332 11152 4864,'0'0'2432,"0"-25"-3584,0 0 4992,0-1-3840,0 1 0,0 0 128,0-1 128,0 0-128,0 1 0,0 0 128,0-1 128,25-24-128,-25-1 0,26 0-128,0 25 128,24-25-384,-24 1 128,24-1-128,1 0 0,-26 26-128,27-1 128,-2 26 0,1 0 0,-26 0 0,26 0 128,-1 26 128,-24-1 128,0 1 128,-1-1 0,0 0 0,1 26 128,-1-26-256,-25 26 128,0 0-384,25 0 0,-25 0-512,0-26 0,0 26-640,-25-26 0,25 1-640,25 0 128</inkml:trace>
  <inkml:trace contextRef="#ctx0" brushRef="#br1" timeOffset="-25989">14618 9779 3840,'-25'0'1920,"25"-25"-1408,0 25 2944,0 0-3456,25 25 128,-25-25 0,0 26 0,0-1-128,0 26 128,26-1 128,-26 27 128,25-26 128,-25 25 0,26 26 0,-26-26 0,25 25-128,-25-25 128,25 0-256,-25 0 0,0 0-512,0 1 0,0-26-512,-25-1 128,25-24-896,0 24 0,-25-24-256,25-26 0</inkml:trace>
  <inkml:trace contextRef="#ctx0" brushRef="#br1" timeOffset="-25216">14339 10694 4224,'0'25'2048,"0"-25"-2688,25 0 3968,1-25-3456,-1-1 128,1 1-128,-26 25 0,51-25 256,-26-1 0,26 1 128,-1 25 0,1-25 128,0-1 0,-25 26 0,24-25 128,1 25-256,0-26 0,-26 1-256,26-1 0,-25 26-128,-1-25 0,-25 0 0,25-1 0,1 1 0,-26-1 0,0 1 0,25 0 128,-25-1 0,0 0 128,0 1-128,25-26 128,-25 26 0,0-26 128,0 26 0,26-26 128,-26 25-256,0-24 128,0 24 0,25 1 0,-25 25-128,26 0 128,-26 25-256,25 26 128,1 0 128,-1 0 0,0 25 0,1 25 0,-26-24 0,25-1 128,0 0-128,-25 1 128,26-1 0,-26-25 0,0-1-129,25-24 1,-25-1 0,26 1 0,-26-26-256,0 0 0,25-26-128,-25 1 128,26-1-128,-1 1 0,0-26-128,1 26 128,-1 0 0,0-1 128,1 26-127,-26-25-1,25 50 128,1-25 0,-26 0 0,0 26 128,0-1-128,25 26 127,-25-26-127,0 0 0,0 1-383,26-1 127,-26-25-640,0 26 0,0-26-896,0 0 128,25 25-384,0-50 0</inkml:trace>
  <inkml:trace contextRef="#ctx0" brushRef="#br1" timeOffset="-24761">16141 10517 4864,'0'25'2432,"51"-25"-3456,-51 0 4736,26 0-3712,-26 0 0,25 0 0,0 0 0,1 0 0,-1 0 128,0 0 128,1 0 128,25 0 128,-26-25 0,1 25 0,-1-26 128,1 0-128,-26 1 0,25 0-128,-50-1 0,25 1-384,0 0 0,-51-1 128,25 26 0,1-25-128,-1 25 128,1 0-128,-1 25 0,-24 1 0,-1-1 128,0 26-128,25-1 128,-24-24-128,24 25 128,26 0 0,-25-1 0,25 1 0,25 0 128,-25 0 0,26-26-1,24 1-127,-24-1 128,50 0-512,-25-25 128,25-25-767,-25 25 127,26-25-1024,-1-1 128,0-24-512,0 24 128</inkml:trace>
  <inkml:trace contextRef="#ctx0" brushRef="#br1" timeOffset="-23510">17666 10287 4864,'-26'0'2432,"1"-25"-3328,25 25 5120,0 0-4480,0 0 128,0 0-128,25 0 0,-25 0 384,26 25 0,24-25-128,-24 26 128,25-1 0,0 1 128,-1-1 0,1-25 0,0 26-512,25-26 0,-25 25-768,-1-25 0,1 0-384,0-25 0</inkml:trace>
  <inkml:trace contextRef="#ctx0" brushRef="#br1" timeOffset="-23742">18427 10136 2944,'0'-51'1408,"25"51"-1408,-25-25 1920,0-1-1920,25 1 0,-25 25 256,0-26 128,0-25-128,26 26 0,-26-1 256,0-24 0,0 24 128,0 1 0,-26-26-128,26 25 0,-25-24-256,25 24 0,-50-24-256,24 24 128,1-24-128,-26 24 0,26 0-128,-26 26 128,0-25-128,26 50 128,-26-25 0,26 52 0,0-27 0,-26 0 0,51 26 0,-26 0 128,1-1 0,25 2 0,25 24 0,-25 0 128,26 0-128,-26-25 128,26 25-128,-1 0 128,-25 1-256,25-26 128,-25-1-256,25 26 128,-25-24-384,0-2 128,0-24-512,0-1 0,0-25-640,-25 25 128,0-25-256,25-25 0</inkml:trace>
  <inkml:trace contextRef="#ctx0" brushRef="#br1" timeOffset="-23197">18555 10314 3968,'-26'0'1920,"26"50"-2048,0-50 3584,-25 26-3584,25-1 0,0 0 0,0 1 0,0 0 128,0 24 128,0 1-128,0-26 128,25 1 128,1-1 128,-26 0 0,25-25 128,0 0 0,1 0 128,24-25-256,-24-26 128,25 26-384,-26-26 0,1-25-256,-1 25 0,-25 0-256,25 1 0,-25 24-384,0-24 128,0 24-384,0 0 0,0 1-384,0 25 0</inkml:trace>
  <inkml:trace contextRef="#ctx0" brushRef="#br1" timeOffset="-22827">19164 10746 5504,'-25'25'2688,"25"0"-3712,0-25 5376,0 0-4480,0-25 128,-26 0 0,26-1 0,0 0 0,-25-24 128,25 24 0,0-24 0,0-1 0,0-1 0,25 2-128,-25 24 128,51 1-256,-26 0 128,1-1-128,-1 1 0,1 25-128,-1 0 128,26 0 0,-25 0 0,24 25 128,-24 26 0,-1-26-128,0 1 128,1 24-128,-26-24 0,0 25-640,0-25 128,26-1-768,-26-25 128,25 25-128,0-25 128</inkml:trace>
  <inkml:trace contextRef="#ctx0" brushRef="#br1" timeOffset="-22505">20103 10263 6144,'0'-25'3072,"-25"-27"-5248,25 52 7040,0 0-5248,-25-25 128,0 25-128,-1 0 0,-25 25 512,26-25 128,-1 26-256,1 25 0,0 0 128,-1-1 128,26-24 128,-25 25 128,25 0-128,25 0 0,-25-26-256,26 26 128,-1-26-384,26 0 128,-1-25-512,2 0 128,-2 0-512,1-25 0,-1 0-768,26-1 0,-24-24 128,-2-1 128</inkml:trace>
  <inkml:trace contextRef="#ctx0" brushRef="#br1" timeOffset="-21934">20332 10238 2560,'-25'0'1280,"25"-26"-384,0 26 2176,0 0-2560,25 0 128,1 0 128,-1 0 0,26 26-1280,-1-26 128,-24 0 512,25 0 0,0 0-512,-1 0 128,1 25 0,-1-25 128,2 26 128,-2-26 0,1 25 128,0-25 0,-26 25 0,0 1 0,1-26-384,0 25 128,-1-25-256,0 25 128,-25-25-128,0 0 0,0-25-128,0 25 0,0-25-128,-25-1 0,25 1-256,0 0 128</inkml:trace>
  <inkml:trace contextRef="#ctx0" brushRef="#br1" timeOffset="-22248">20537 9628 5248,'-26'0'2560,"26"25"-4096,0-25 5888,0 0-4864,0 26 0,26-1-256,-26 1 128,0 25 896,25 25 0,-25-26-384,26 52 128,-1-51 128,1 51 128,-1-26 0,0-25 0,-25 0-512,0-1 128,0-24-768,0-1 0,0 0-384,-25-25 0</inkml:trace>
  <inkml:trace contextRef="#ctx0" brushRef="#br1" timeOffset="-21778">20955 9500 3968,'-38'0'1920,"38"0"-1280,-38 0 4096,38 0-4864,0 38 0,0-38-1024,-38 0 128,38 38 384,0-38 128,0 38-896,38 38 0</inkml:trace>
  <inkml:trace contextRef="#ctx0" brushRef="#br1" timeOffset="-21363">21248 10058 4480,'25'0'2176,"-25"26"-3072,0-26 4608,0 0-3968,-25 25 0,25 0-256,0 1 128,0-26 640,0 25 128,0 0-384,0 1 128,0 0 0,0-1 128,0 0 0,25-25 128,-25 0-384,26-25 0,-26 25-128,25-25 0,-25-1-128,26-25 0,-1 0 128,-25 1 128,0-1 128,25 1 128,-25-2 0,0 2 128,-25-1 0,25 26 0,0-26-384,-25 51 0,-1 0-256,1 0 128,-1 0-256,1 25 128,25 1-256,-26-1 128,26-25-256,-25 25 128,25-25-512,0 26 128,0-1-256,25-25 128</inkml:trace>
  <inkml:trace contextRef="#ctx0" brushRef="#br1" timeOffset="-21088">21603 10135 5120,'25'26'2560,"-25"24"-3584,0-50 5632,0 0-4480,0 0 0,0 0 512,0 0 0,0 0-640,0-25 128,0 0 384,0-1 0,0 1-128,0-25 128,0 24-384,26 1 128,-1 0-256,0-1 0,1 0 0,24 1 0,-24 25-256,25 0 0,-25 0-128,24 25 0,-24 1-256,-1 0 128,0 24-512,1 1 0,0-26-640,24 26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13.894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5537 7545 896,'0'0'384,"0"-26"128,0 1 512,0 25-1024,0 0 128,0-25 0,0 25 0,0-26-128,0 26 0,0 0 128,0-26 128,-25 26 0,25 0 0,0-25 0,-25 25 128,25 0 0,-26 0 0,26 0-128,-26 0 0,1 25-128,0 1 128,-26 0-128,26-1 0,-1 26-128,-24-26 128,-2 26-128,27-1 128,-26-24-128,26 25 0,0 0 0,-1-26 128,-24 26-128,24-1 0,0-24 0,26 25 0,-25-26 0,25 26 0,0 0-128,0-1 128,25-24 0,-25 25 0,26 0 0,0-1 0,-1 1 0,26-1 128,-1-24-128,1 25 128,0 0 0,25-26 0,0 26-128,0-1 128,26-24-128,-26 25 128,-25-26-128,51 26 0,-26 0 0,25-26 128,1 26 0,0-25 0,25-1 0,-26 0 128,1-25-128,0 26 128,24-1-128,2 0 128,24 1-256,-25-1 128,0 0-128,0 1 0,26 0 0,-27-26 128,27 50 0,-1-24 0,1-1-128,-27 0 128,27 1 0,0-26 0,24 25 0,-24-25 0,-1 0 0,0 0 0,1 0 0,24 0 0,-24 0 0,-26 0 0,25-25 0,-24 25 0,-2 0 0,2 0 0,-2-26 0,-24 26 128,25-25 0,-26 25 0,1-25 0,0 25 0,0 0-128,-1-26 0,0 26-128,-24 0 128,50 26-128,-25-26 128,-26 25-128,25-25 0,-24 25 0,24 1 0,-25-26 128,26 0 0,-1 25-128,-25-25 128,77 25 0,-26-25 0,-25 0 0,24 26 0,-24-26-128,0 26 128,-26-26 0,26 0 0,-1 0-128,1 25 128,-1-25 0,1 0 0,0 0 0,-1 25 0,1-25-128,-1 0 128,1 0-128,25 0 128,-26 0-128,1 0 128,0 0-128,0-25 128,24 25-128,-24-25 128,0 25-128,-1-26 128,26 0-128,-25 26 0,0-25 0,-1 25 0,26-25 0,-25-1 128,-1 1-1,26 25 1,-25-51 0,25 26 128,-26 0-128,1-1 0,0 0-128,-1 1 128,26 0-128,-25-1 0,0 1 0,-1 25 0,0-25-128,-24-1 128,24 26 0,-25-25 0,26 25 0,0-25 0,0 25 0,-26 0 0,25 0 0,-24 0 128,-1-26-128,0 26 0,0-26 0,0 1 128,26 0-128,-26 25 0,26-26 0,-26 1 0,0 25 128,-25-25 0,25 25 0,0-26 0,1 1 0,-1 0 0,-26-1 0,1 0 0,26-24 0,-27 24 0,1 1-128,25 0 0,-25-1 0,0 1 128,0 0 0,-1-1 0,-24 0-128,24 1 0,-24 0 0,0-1 128,-1 1-128,-25 0 128,25 0-128,-25-1 0,0 1 128,0 0 128,0-1-128,0 0 0,0-24 0,0 24 0,-25-24 0,25 24 128,-25 1-256,-1 0 0,0-1 0,1 0 0,-26-24 0,26 24 0,-26 1 0,26-26 0,0 26 0,-1 0 128,-25-1-128,26 26 0,-26-26 0,26-24 0,-1 24 0,-24 1 0,-2 0 0,27-26 0,-26 26 0,1-1 0,-1 0 0,26-24 128,-52 24-256,26 26 128,-25-50-128,0 50 128,25-26 0,-25 1 0,-25 25-128,24 0 128,-24-25 0,25 25 0,-52-26-128,27 26 128,-26 0 0,25 0 0,0 0-128,-24 0 128,-2 0-128,2 0 0,24 0 0,-25 0 0,0 0 0,0 0 0,0 26 0,0-26 0,0 25 0,25-25 128,-24 0 0,24 0 0,-25 0 0,25 25 0,-25-25-128,25 0 128,1 26-128,0-26 128,-1 0-128,0 0 0,0 25 128,1-25 0,25 0 0,-26 0 0,26 0 0,0 0 128,-1 0-128,1 0 0,0 0 0,-26 0 0,26 0-128,0 0 128,26 0 0,-27 0 0,26 0-128,-25 0 128,26 0 0,-27 0 0,26 0 0,-25 0 128,26 25-256,-27-25 128,26 0 0,-25 0 0,0 0 0,25 0 0,-25 26 0,25-26 0,1 0 0,-27 0 0,1 25 0,0-25 0,25 0 0,-25 25 0,0-25-128,0 0 128,-1 26 0,1-26 128,0 0-128,-1 0 0,27 0 0,-26 0 0,0 0 0,-1 0 0,1 0-128,-25 0 128,24 0 0,1 0 0,0 0 0,-1 0 0,1 0 0,0 0 0,0 0 0,0 0 128,0 0-128,0 0 0,24 0 128,-24 0 0,0 0-128,0 0 0,0 0 0,0 0 128,0 0-128,24 0 128,2 0-128,-26 0 0,25 26 0,-26-52 128,1 26-128,26 0 128,-26 0-128,24 0 128,-24 0-128,0 0 0,26 0 0,-27-26 128,1 26-128,25-25 0,1 25-128,-2 0 128,-24-25 0,0 25 0,26 0 0,-27-26 0,1 26 0,25 0 0,-25 0 0,-26 0 128,26 0-128,26-25 128,-27 25-128,1 0 128,25 0-128,-51 0 0,26 0-128,26 0 128,-26 0 0,-26 0 0,26 0-128,0 0 128,-1-25 0,1 25 0,25 0 0,-25 0 128,25-26-128,-25 26 0,0-25 0,25 25 0,0 0 0,-25-25 0,25 25-128,-25-26 128,25 26 0,-25 0 128,25-26-128,-25 26 0,25 0 128,0 0 0,1 0-128,-1 0 128,-26 0-128,27 0 0,-1-25-128,-25 25 128,25 0 0,0 0 0,-25 0-128,25 25 128,1-25 0,-27 0 0,1 26 0,25-26 0,26 0 0,-26 26 0,-25-1 0,25-25 0,0 25-128,1-25 128,-27 26-128,26-1 128,1 0-128,-26-25 128,-1 26-384,1-1 128,25 26-640,-25-51 0,25 26-639,0-1-1,-25 26-768,26-26 0,-27 26 128,1-1 128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33.046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5335 8979 2688,'-25'0'1280,"25"-26"-512,0 26 512,0 0-1024,-26-25 0,26 25 384,0 0 0,-25 0-640,25 0 0,-25 25 384,25 1 128,-26 0-128,26 24 0,-25 26-256,50-25 128,-25 26-256,26 24 128,-1 0-128,0 1 0,26-26 0,-25 0 0,-1-24 128,1-2 0,24 1 128,-24-26 0,-1-25 0,26-25 0,-26 0-128,27-1 128,-2 1-128,-24-26 0,-1 0-128,26 26 128,-26-26-128,-25 0 0,25 1 128,-25-2 0,0 2-128,-25-1 128,25 26-128,-25-26 128,-26 26-128,51-1 0,-25 0-256,-1 26 128,1-25-512,25 25 0,-25 0-384,25-25 0,0 25-384,0 0 128,0 25-128,25-25 0</inkml:trace>
  <inkml:trace contextRef="#ctx0" brushRef="#br0" timeOffset="511">6378 9055 5120,'0'0'2560,"0"0"-3584,0-26 5632,-26 26-4736,26 0 128,-26-25-128,1 25 0,0 0 128,-1 0 0,-25 0 0,26 25 128,-26 26 0,25-26 128,1 26 128,0-26 0,-1 27-128,1-2 128,25 1-256,0-26 0,0 26-256,25-26 128,1 27-128,24-27 0,-24 0 0,25 26 0,0-26 128,0 0 0,-26 1 0,26-26 0,-25 25 0,24-25 128,-24 25-128,-1-25 0,-25 0 0,25 26 128,-25 0 0,0-26 0,-25 25 128,25 0 128,-25-25-128,-1 26 128,1-1-128,25 0 0,-25-25-512,-1 26 128,0-1-640,1 0 128,0-25-640,25 26 128,-26 0-640,26-26 0,26 25 256,-26 0 0</inkml:trace>
  <inkml:trace contextRef="#ctx0" brushRef="#br0" timeOffset="1204">6834 9411 1408,'0'0'640,"-25"-26"0,25 26 896,0 0-1408,0 26 0,0-26 256,0 0 0,0 0-384,0 0 0,0 0 256,0 25 128,0-25 0,25 0 0,-25 25-128,25 1 0,1-26 0,0 25 0,24-25 0,-24 0 0,24 0 128,1 0 128,0 0-128,0-25 128,-26-26-128,0 26 128,1-1-128,-1-24 0,-25 24-256,25-24 128,-25 24-128,-25 0 0,25 1-128,-25 0 128,-1-1 0,-24 26 0,-1-25 0,0 25 0,0 25-128,1-25 0,24 0 0,-24 26 0,-2-1-128,27 26 0,0-25 128,-1 24 0,1-24 0,25 24 128,0 1 0,0 0 128,25-26-128,-25 26 128,26 0-128,-1-26 0,0 0-128,1 26 128,0-25-128,24-1 128,-24 1-384,24-1 128,-25 0-896,26-25 0,-25 0-768,-1 0 128</inkml:trace>
  <inkml:trace contextRef="#ctx0" brushRef="#br0" timeOffset="2026">7648 9461 4608,'25'-25'2304,"1"50"-2176,-26-25 3456,0 0-3712,0 26 128,0 0-128,25-1 128,-25 0 0,0 26 128,25-26-256,-25 1 128,26 24 0,-26 2 128,0-27 0,25 0 0,-25 1 128,25-1 0,-25-25 0,0 0 0,0-25-128,0-26 128,-25 26-128,25-27 0,-25-24 0,-1 26 128,-24-1-128,24 0 0,1-25-128,25 25 0,-26 26 128,26-1 0,0-24-256,26 24 0,-26 26-128,25-26 128,1 1 0,24 25 128,1 0-128,0-25 0,25 25 0,-25 0 128,-1-26-128,26 1 128,-24 0 0,24-1 0,0 1 128,0-26 0,-25 25 256,-1 1 0,1 0 0,-26 25 0,1-26 0,-26 26 128,-26-25-256,26 25 128,-50 25-128,-1 1 0,26-1-128,-26 26 128,0 0-128,26-26-1,-1 26-127,1-26 128,0 26-256,25-26 128,25 1 0,0-26 0,51 26 0,-25-26 0,51 0 128,-1-26 0,1 26 128,-26-26 0,25 26 0,-24 0 128,-1 0 0,-26 0 128,1 26-128,0 0 0,-51-1 0,0 26 0,-25-1-128,-1 26 0,-25 1-128,1-1 0,-26 25-256,25-24 128,-25 24-640,25-25 128,-25 1-768,25-26 128,0-1-895,0 1 127,26-26-640,0-25 128,-1 26 384,26-52 128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5:13.50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10438 6826 896,'0'0'384,"0"0"-128,0 0 512,0 0-640,-26 0 0,26 0 384,-27 0 128,27 0-640,-27 0 0,27 26 384,-26-26 0,0 0 0,26 0 0,-27 27-128,27-27 0,0 0 0,0 0 128,0 0-128,27 0 0,-1-27 128,0 1 0,28 26 0,-2-26 0,28-27 0,-1 26 128,27 1-128,0-1 0,26-26-128,-26 0 128,26 28-256,-26-28 128,26 26-256,-26 1 128,-27 0-128,27-1 0,0 0 0,-27 27 128,1-26-128,-1 26 0,0-26 0,-26-1 0,0 27-128,0 0 128,0-27-384,-27 27 128,28 0-384,-28 0 0,-26 0-384,26 27 0,-26-27-256,0 0 0</inkml:trace>
  <inkml:trace contextRef="#ctx0" brushRef="#br0" timeOffset="4450">13163 6667 2304,'27'0'1152,"-27"0"-768,0-26 1152,0 26-1536,0 0 128,0 0 0,26 0 0,-26 0 0,0 0 0,0 0 128,0 0 0,0 0 128,0-27 128,0 27 0,26-26 0,-26 26-128,0 0 0,0-26 0,0 0 128,0-1-256,0-25 128,0 25-128,0-26 128,0 1-128,0-28 0,0 27-128,27 0 0,-27-26-128,27 26 0,-1-27 0,0 28 0,1-2 0,26-25 0,-27 53-128,0-27 128,1 27-128,26-1 0,-27 0 0,1 27 0,0 27 0,-27-27 128,26 27-128,0 25 128,1 1 0,-27 0 0,26 0 128,-26 26 0,27-52-128,-1 52 128,-26-26-128,0-26 128,0 25-128,0 2 0,0-28-128,0 0 0,0 1-384,0 0 128,0-1-512,0-26 0,0 26-640,0-26 128</inkml:trace>
  <inkml:trace contextRef="#ctx0" brushRef="#br0" timeOffset="4961">14221 5927 3968,'0'-26'1920,"0"26"-1536,0 0 3328,0 0-3712,0-26 0,0-1 0,-26 27 0,26 0-128,0 27 128,-27-1 0,1 0 128,-1 1-128,27 26 128,-26 26 0,26-26 0,0 0-128,0 0 128,0 27-128,26-54 128,1 27-128,-1-27 128,27 1 0,-27-27 0,54 0 128,-27 0 0,0-27 0,-1-26 128,2 27-128,-2-27 128,2 0 0,-28-27 0,0 1-128,-26 26 0,0-26 0,-26 26 0,0 0-128,-1 0 0,0 0-128,-25 27 128,-2-1-128,2 27 128,-1 0-256,0 0 0,27 0-256,-54 27 128,27-1-384,0 1 128,1 25-512,25-25 128,-26 0-640,27-1 0,26-26 0,-27 0 0</inkml:trace>
  <inkml:trace contextRef="#ctx0" brushRef="#br0" timeOffset="5693">14724 5769 4736,'0'-27'2304,"0"27"-2560,0-26 4736,0 26-4608,26 0 128,-26-27 0,53 27 0,-27-26 0,28 0 128,-28-1 0,27 0 128,0 1 0,0-1 128,27 1-128,25 26 128,-25-26-384,26-28 0,-27 28-768,27 0 0,-26-1-896,-28 0 0</inkml:trace>
  <inkml:trace contextRef="#ctx0" brushRef="#br0" timeOffset="5412">15094 4842 5376,'0'0'2688,"0"0"-3712,0 0 5632,0 0-4480,-26-27 0,26 27-128,0 0 0,0 27 0,0-27 0,0 52 128,0-25 0,0 79-256,0 0 128,26-1 0,-26 1 0,27-26 0,0-1 0,-27 27 128,26-27 0,0-26 0,-26 0 128,27 0-128,-27 0 0,0 0-256,26 0 128,-26 0-512,0 0 128,0-27-384,-26 0 0,26 1-512,0-27 128,0 27-256,-27-27 0</inkml:trace>
  <inkml:trace contextRef="#ctx0" brushRef="#br0" timeOffset="24703">19089 4629 5632,'-27'0'2816,"27"0"-3968,0 0 5248,0-27-4224,0 27 128,0 27 0,-26-1 0,26 0 128,0 27 0,-26 26 128,26 1 0,-27 26 0,27 0 128,0 0-128,0-1 128,27 1-256,-27-27 128,26 27-256,-26-26 0,0-1 0,26-26 128,-26 27-384,27-1 128,-27-26-512,0-27 128,0 27-768,0-26 128,26-27-640,-26 0 128</inkml:trace>
  <inkml:trace contextRef="#ctx0" brushRef="#br0" timeOffset="25235">19776 5714 4352,'0'0'2176,"0"-26"-2048,0-1 3840,0 27-3968,-26-26 0,26-1 128,-26 27 0,-28 0-128,28 0 128,-27 27 128,26-1 0,-25 1 128,25-1 0,1 0-256,-27 28 128,27-28-256,26 27 0,-27-26 0,27-1 0,0 0-128,27 1 0,-27-1 128,26 1 0,0-27 0,1 0 128,26 0-128,-27 0 128,0-27-128,28 1 0,-28-1 0,0 1 0,28-27-128,-28 0 0,27 27 0,-27-28 128,1 28-128,-1 0 0,0-1 0,1 27 128,-27 0 128,0 0 0,27 27 128,-27-27 0,26 26 128,-26 0 128,26 28-128,-26-28 0,27 0-128,-27 1 0,27 0-512,-1-1 0,-26-26-896,26 26 0,-26-26-768,0 0 128</inkml:trace>
  <inkml:trace contextRef="#ctx0" brushRef="#br0" timeOffset="26023">20544 5687 5248,'0'27'2560,"27"-27"-3200,-27 0 4352,-27 0-3968,27 0 128,0 26 0,-26 1 128,26 0 128,0-1 128,0 0 0,0 28 0,0-28 0,0 0 128,0-26 0,0 27 0,0-27-128,0 0 128,-26 0-256,26-27 128,0 1-128,0 0 128,-27-1-128,27 0 128,0-25-128,27-2 0,-27 28 0,0-1 0,26-25-128,-26 25 0,26 0-128,1 27 128,-27-26-128,26 26 0,1 0 0,-27 26 0,26-26 0,0 0 128,28 27 0,-2-27 0,1 0 128,0 27 128,0-27 0,27-27 0,-27 27 128,0 0 0,-1-27-128,2 1 127,-2 0-127,-25 26 0,0-27-128,-1 1 128,-26-1-256,0 1 128,0 0-128,0-1 128,0 0-256,-26 27 128,-1 0-128,0 0 0,1 27 0,0 0 0,-28 25 0,28 1 0,0 0 128,-27 0 0,26 0 0,1 0 128,26 27 128,-26-54 0,52 27-128,-26-26 128,26 25 0,1-25 0,26-1-128,-27-26 0,0 27-384,28-27 0,-2-27-640,2 27 129,-28-26-1025,27-27 128,-27 27-640,27-28 0</inkml:trace>
  <inkml:trace contextRef="#ctx0" brushRef="#br0" timeOffset="31591">22238 4523 2304,'0'-27'1152,"27"0"-896,-27 1 1408,25 26-1536,-25-26 128,27 26 128,-27 0 0,27-27-256,-27 27 128,26-26 384,-26 26 0,26 0 0,-26 26 0,0-26 0,27 0 0,-27 27-256,0-27 0,26 26 0,-26 0 0,27 1-128,-27 26 128,0 0-128,0-26 0,26 52 0,-26-26 0,0 26-128,0 0 0,0-25-128,0 51 0,0-26 0,0 27 0,0 0 0,0 0 128,0-26-128,0 25 0,-26-26 128,26 1 0,0 0-128,-27-28 128,27 1 0,-26 0 0,26-27-128,0 1 128,0-27-128,0 0 128,0 0-256,26 0 128,-26-27-128,0 1 0,27 0 0,-27-1 128,0-26-128,26 27 128,-26-27 0,0 0 0,-26 0 128,26 0 0,-27 27-128,-26-27 0,27 0 0,-27 27 0,-26-1-128,26 0 128,-27 27 0,1 0 0,26 0 128,-26 27 0,26 0 0,0-1 0,1 0 128,-1 27 0,26 0-128,-26 0 128,53 0-128,0-27 0,0 54-128,0-27 127,53-27-127,-26 27 0,52-27-127,-26 1 127,26 0-640,0-27 128,-26 0-896,0 0 128,0 0-896,0 0 128</inkml:trace>
  <inkml:trace contextRef="#ctx0" brushRef="#br0" timeOffset="23322">16603 5132 1536,'0'26'768,"0"-79"-256,0 53 128,0-26-384,0 26 0,0-26 128,0 26 128,0-27-512,0 27 128,0-27 384,-27 27 0,27 0 0,0 0 0,0 0 0,-27 0 0,27 27-128,0-27 0,0 0-128,0 27 128,0-1-128,0 27 0,0 0-128,0 26 128,0 0-128,0 1 0,27-27-128,-27 26 128,27 1-128,-27-1 0,26 1 0,-26-1 0,26 0 0,-26 1 0,27-28 0,-1 2 0,-26-28 0,27 0 128,-27 1 0,0 0 0,0-27 0,0 0 0,0-27 0,-27 27 0,27-53-128,-26 27 128,26-28-128,-27 2 128,27-28-128,-52 28 0,25-2-128,0 28 128,-25-27-128,25 26 128,-26 1 0,0 26 0,0 0-128,0 0 128,0 26 0,26 1 0,-25 26 128,52-27 0,-27 28 0,1-2 0,26 1 0,0 0 128,0 0-128,0 0 128,0 0-128,26-26 128,-26 25-128,27 1 0,-1-26 0,0-1 0,28 0 0,-2 1 0,2-27 0,-2 27 128,1-54-384,1 27 128,-2 0-512,2-27 0,-2 1-768,-25 0 128,26-1-640,-27-26 0</inkml:trace>
  <inkml:trace contextRef="#ctx0" brushRef="#br0" timeOffset="23924">17210 5873 2944,'-26'26'1408,"26"-52"-896,0 26 1792,0 0-2176,-26 0 128,26 0 256,0 0 0,0 26-512,0-26 0,0 26 512,0-26 0,26 27-128,-26-27 128,26 27-128,1-27 0,25 0 0,-25 0 128,26-27-128,-27 27 0,27-27 0,-26 1 0,26 0-128,-27-1 128,1 0-256,-1 1 0,0-27 0,-26 27 128,0-1-128,-26-25 0,26 25-128,-53 0 128,27 1-256,-1 26 128,-52 26-128,26 1 128,-27 0-128,28-1 128,-27 27-128,26 0 128,-27-1 0,27 28 0,27 0 0,0-28 0,-1 1 0,27 0 128,0 0 0,0-27 0,27 1-128,-1-1 128,27 1-128,0-27 0,26 0-384,0 0 128,0-27-896,1 1 128,-1-1-896,1-26 128</inkml:trace>
  <inkml:trace contextRef="#ctx0" brushRef="#br0" timeOffset="24358">18480 5714 4992,'27'0'2432,"-27"-27"-2432,0 27 3840,0-26-3712,0 0 128,0-1 256,-27 27 0,1-27-512,0 27 0,-1 0 384,-26 0 128,0 27-256,0-27 128,0 27-384,0 25 128,0-25-128,0 26 0,27-1-128,-1 2 128,27-2-128,-26 2 128,26-2 0,26-25 0,-26 26 0,53-27 0,-27 0-128,28 1 128,-1 0-128,26-27 128,-26 0-512,27 0 128,-1-27-768,-26-26 0,27 27-640,-28-27 128</inkml:trace>
  <inkml:trace contextRef="#ctx0" brushRef="#br0" timeOffset="38510">14565 7433 4352,'0'0'2176,"26"-26"-1792,-26 0 2176,0 26-2432,26 0 0,-26 0 384,0 0 0,0 0-384,0 26 0,0 0 384,0 28 0,-26-28 0,26 27 0,0 26-128,-26-26 0,26 27-256,0-27 128,-27 26-128,27 1 0,-27-1 0,27-26 0,-27 0-256,27 0 128,-26-27-384,26 27 128,-26-26-512,26 26 128,-27-27-768,27-26 128,0 0-512,-26 0 128</inkml:trace>
  <inkml:trace contextRef="#ctx0" brushRef="#br0" timeOffset="39072">14353 7592 3968,'0'0'1920,"27"-79"-2048,-1 25 3328,-26 28-3200,26 0 0,1-28 256,-1 28 0,1 0 0,-1-27 0,1 53 384,-1-27 0,27 1-128,-27-27 128,28 27-128,-2-1 128,28-26-512,-27 53 128,0-26-256,-27 26 0,27 0-128,0 26 128,-27-26-128,1 53 0,-1-26 128,1-1 0,-1 27 0,0-27 0,-26 27 128,0-26 0,0 25 128,-26-25 0,0 26 128,-1-27 0,1 1-128,-27 0 128,0-1-128,0-26 0,0 26-256,0-26 128,27 27-384,-27-1 0,0-26-384,27 26 128,-1-26-512,0 27 0,1-27-768,26 0 128,-26 0-128,26 0 128</inkml:trace>
  <inkml:trace contextRef="#ctx0" brushRef="#br0" timeOffset="39925">15596 7168 4736,'26'-27'2304,"1"27"-2944,-27 0 4608,0 0-3840,0 0 0,0 27 256,-27-1 0,27 1-384,0 25 0,0 2 384,0-1 0,0-1-256,0 2 128,0-2-128,0-25 0,0 26 0,0-27 128,-26 1-128,26-27 0,0 26 128,0-52 128,-26 26-256,26-27 128,-27 27-128,27-52 0,0 25-128,0-26 128,0 0 0,0 26 0,0-25-128,0-1 0,27-1 0,-1 28 0,-26 0-128,26-27 128,1 26-128,-1 1 128,1 26-128,25-27 0,2 27 0,-2-26 128,-25-1 0,26 27 0,0-26 0,0 26 0,-27 0 128,27 0 0,-27 0 0,0-26 128,1 52 0,0-26 0,-27 0 0,-27 53 0,27-27-256,-27 27 128,27 0-128,-26-26 0,26 52 0,-26-26 0,26 0-128,0 0 128,0-26 0,26 25 0,0-25 0,-26 0 0,54-1 128,-28 0 0,27-26-1,0-26 1,0 26 0,-27-26 0,27-1-128,0 0 128,0-25 0,0-2 0,-26 2 0,-1-1 128,0-1-128,-26 2 128,-26-1-128,0 0 0,-1 26 0,0 1 0,1-1-128,-27 1 0,26 26-128,1 0 0,-27 0-256,27 26 0,-1-26-512,1 0 129,26 27-769,0-1 0,0-26-640,26 27 128</inkml:trace>
  <inkml:trace contextRef="#ctx0" brushRef="#br0" timeOffset="40530">17184 7300 6272,'0'0'3072,"0"0"-4224,-26-26 5632,26 26-4352,0-26 0,-27 26 128,27 26 0,0-26-128,-26 26 0,26 27 256,-27 1 128,27-2-128,0 28 0,0-27-128,0 26 128,0 27-384,27-27 128,-27-25-128,26 25 128,-26-52-256,0 25 0,27-25-128,-27-1 0,0-26-384,0 0 128,0 0-256,-27-26 128,27-1 128,-26 1 0,-1-27 128,1 0 0,-1-27 512,1 1 0,-1 26 256,1-26 0,0-27 128,26 26 128,-27 1-128,27-1 0,0 1-128,0 0 128,27 25-256,-27-25 0,0 26-256,26 0 128,27 0-128,-27 27 0,27-1-128,0 1 128,26 0-128,-25 52 128,-2-26-128,-25 26 128,-1 1-128,1 26 128,-1-1 128,-26 2 0,0-2 0,0 1 128,0 1 0,0-2-1,-26 2-127,-1-2 128,1 1-128,-27 1 0,27-28-256,-28 0 0,28 27-511,-27-26-1,53-1-640,-26-26 128,-1 27-1024,27-27 128</inkml:trace>
  <inkml:trace contextRef="#ctx0" brushRef="#br0" timeOffset="41053">17687 7274 6016,'26'27'2944,"-26"-27"-3840,0-27 5120,0 27-4864,0-26 128,0 26 0,0 0 0,27 0 1024,-27 0 0,26 0-256,0 26 0,1-26 384,0 0 128,-1 0 0,1-26 0,26 26-384,-27-26 128,1-1-256,-1-26 0,0 27-128,1-27 0,-27 26 0,0 1-1,-27 0 1,1-28 0,0 28-128,-1 26 128,-26-26-128,-26 26 128,25 26-256,2-26 128,-1 26-128,0 28 128,0-2 0,0 1 128,27 0-128,-1 27 128,27-28 128,0 2 0,0-2-128,27 1 128,-1-26-128,0-1 128,28 27-128,-2-53 0,1 0-384,0 0 128,0 0-384,0 0 0,0 0-767,0-26 127,26-27-1024,-52 26 128,26 1-128,-27-27 128</inkml:trace>
  <inkml:trace contextRef="#ctx0" brushRef="#br0" timeOffset="41510">18507 7168 5248,'0'26'2560,"26"1"-3584,-26-27 5248,0 0-4352,0 0 0,0 0 128,0 27 0,0 25 128,0-25 128,26-1 128,-26 27 0,0-27 0,27 1 128,0 0 0,-27-1 0,0 0-128,26-26 128,-26 0-256,0 27 0,0-27-128,-26-27 128,26 1 0,-27 0 0,27-28-128,-27 2 0,1-1-1,26 0 129,-26 0-256,-1 0 128,27 0-128,-26 0 128,26 27-128,0-1 128,0 1 0,26-27 0,-26 53-128,27-26 128,25 26-128,-25-27 0,26 27 0,0 0 0,-27-26-384,28 26 0,25-26-639,-26 26 127,0-27-1024,0 0 128,0 1-384,-27 0 0</inkml:trace>
  <inkml:trace contextRef="#ctx0" brushRef="#br0" timeOffset="41781">19539 6349 5376,'0'0'2688,"0"27"-3968,0-27 5376,-26 27-4224,26-27 128,0 52 384,0-25 0,-27 26 0,27-1 0,0 27 256,0 27 128,27-27 0,-27 1 0,26-1-256,-26 27 0,26-53-512,1 27 0,-1-28-640,1 1 0,-27-26-640,26 25 0,1-52-768,-1 27 0</inkml:trace>
  <inkml:trace contextRef="#ctx0" brushRef="#br0" timeOffset="42315">19909 7116 5632,'0'0'2816,"0"0"-3840,0 0 4736,0 0-3840,0 26 0,27 1 256,-27-1 0,26 1 128,0 25 128,1-25 128,26 26 128,0-27-128,-26 1 128,25-1-256,1-26 128,27 0-640,-27-26 128,26-27-128,-26 0 0,0 0 0,-27 0 128,28-26 0,-28 52 0,0-26 128,-26 27 0,0 26-128,0 0 128,0 26 0,-26 27 128,26 0 0,-26 27 0,-28-1 256,28 27 127,-27 0 129,0 26 0,27 0-128,-27-26 128,26 27-256,-26-28 0,27-26-384,26-25 128,-27 25-512,27-26 128,-26 0-640,26-27 128,26 27-896,-26 0 1,0 0-1025,0 0 0,-26-27 128,26 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5:10.56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5833 6137 2304,'0'-26'1152,"0"26"-640,0 0 1152,0-27-1792,0 27 128,0-26 0,0 26 128,-26-27-128,26 27 128,-27-26 0,1 26 128,-1-26 0,-25 26 0,-2-27 256,2 27 0,-2-27-128,-25 27 128,-26 0-128,-1 0 128,26 27-256,-26 0 0,-26-1-128,0 27 128,0 0-256,-1 26 128,1 0-128,-1 1 128,28 26-128,-28 0 128,54-1-128,0 1 128,-1 27-128,28-1 128,25 0-128,27 0 0,0-26 0,27 26 0,25 1-128,1-28 128,53 28 0,0-27 128,26-27-128,27 26 128,26-51 0,27 25 128,-1-26-128,27 0 128,1 0 0,26-27 0,-1 27 0,27-26 128,0-1 0,-27 0 0,28-26-128,-1 0 128,0 0-128,-26-26 0,-1 0-128,1-28 128,-27 2-128,0-1 128,-26-53 0,-1 0 0,-52 0-128,26 1 127,-52-1-127,-28-27 128,1 1-128,-26-27 0,-54 27 0,0-27 128,-26 27-128,-26 0 128,-27 26-128,-26-26 0,-27 26-128,-26-26 0,0 26 0,-54 0 0,1 26-128,-53 1 0,26 0 0,-52-1 0,25 28 128,-25-2 0,0 28-128,25 0 0,-25-1 0,-1 27 128,0 0-384,53 0 128,-26 27-511,27-1 127,-1 0-768,27 1 128,26 26-768,27-27 128,26 28 0,0-2 128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7:27.19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11669 11219 1792,'0'27'896,"-26"-54"-512,26 27 896,0 0-1152,0 0 128,0 0 128,-26 0 128,26 0-512,-27 0 0,0 0 256,1 0 128,0 27-128,-1-27 0,-26 26-128,27-26 128,-27 0-128,26 26 0,-25-26 0,-28 0 0,27 0 0,0 27 0,-26-27 0,0 0 128,-1 27-128,1-1 128,-27-26-128,27 26 128,-27 1-128,0-1 0,0 1 0,0-27 0,-26 26 0,0-26 0,0 27-128,26-27 0,-53 0 0,26 26 0,1-26 0,-26 0 0,25 27 128,1-27 0,-27 0-128,27 26 128,-27-26-128,0 0 128,27 0-128,-26 0 128,25 0-128,-26 0 128,27-26 0,-27 26 0,-26-27 0,0 1 0,26-1 0,1 1 0,-2-1 0,28 1 0,0-27 0,0 27 0,26-1 0,-26-26 128,26 27 0,0-54 0,0 54 0,0-27 128,0 0-128,0 0 0,1 0-256,26 0 0,-27 0 0,26 1 128,1-28-128,0 1 0,-1-1 0,1 27 128,-1-26-128,27-27 128,-26 27 0,0-1 0,26 1-128,0 0 0,-27-1 0,54-26 128,-27 27-128,0 0 0,-26-1 0,26 1 0,-27 0 0,28-1 128,-2 1-128,2-27 128,-28 27-128,28 0 0,-2-27 0,2 26 128,-1-26-128,26 27 0,-26 0 0,0-1 128,1 1-128,-2-27 0,28 53 0,0-26 0,-1 0 0,1-1 0,-1 27 0,1-26 0,0 26 0,-1-26 0,0-1-128,27 27 128,-52 0 0,25 1 128,27-2-256,-27 2 128,1 25 0,0 1 0,26-1 0,-27 1 128,27-1-256,0 1 128,-26 26 0,26 0 0,0-27 0,-27 27 128,27 0-128,0-26 0,0 26 0,0 0 0,0 0 0,-26 0 0,26 0 0,0 0 0,0 0 0,0 0 128,0 0-256,0 0 128,0 0-128,0 0 128,0 0 0,0 0 0,0 0-128,0 0 0,0 0 128,0 0 0,0 0 0,0 0 0,0 0 0,0 0 0,0 0 0,0 0 128,0 0-128,0 0 128,0 0-128,0 0 128,0 0-256,0 0 128,0 0 0,0 0 0,0 0 0,0 0 0,0 0 0,0 0 128,0 0-128,0 0 0,0 0 0,0 0 0,0 0 0,0 0 0,0 0-128,0 0 128,0 0-128,0 0 128,0 0-128,0 0 128,0 0 0,0 0 0,0 0 0,0 0 0,0 0 0,0 0 128,0 0-128,0 26 128,0-26-128,-26 0 0,26 27 0,0-1 0,0 1-128,-27-1 128,27 1 0,0-1 0,0 27 0,-27 0 0,27 0-128,0-27 128,-26 54 0,26-54 0,-26 54 0,26-28 128,-27 2-128,0 25 0,1-26 0,26 26 0,-26 27 0,-1-53 0,27 26-128,-26 27 128,-1-53 0,27 27 0,-26-54-128,26 27 128,0 0 0,-26-27 0,26 27 0,0-26 0,0-27 0,-27 26 0,27 0 0,0-26 0,0 0 0,0-26 0,0 26 0,27 0 128,-27-26-128,0-1 0,26-26-128,-26 0 128,0 27 0,26-53 0,1 25 0,-27 2 0,26-28 0,1 1 0,-27 0 0,26-1 0,0 0 0,-26 1 128,27 0-128,-27-27 0,27 26 0,-27-25 0,26 26 0,-26-1 128,0 27-128,26-26 128,-26 26-128,0 0 128,27 0-128,-27 26 128,0 1-128,0 0 0,0-1 0,0 27 0,27-26-128,-27 26 128,26 0-128,0 26 128,-26 1-128,53-1 0,-26 0 128,-1 28 128,0-2-128,28 28 0,-28-27 0,27 0 128,-26-1 0,25 2 128,1-2-256,26 1 128,-25 0 0,-2-27 0,28 28 0,-54-54 0,54 26-128,-28 0 128,2 28-128,-28-54 128,0 26-128,27 0 127,-26-26-254,-27 27 127,26-1-384,-26-26 128,26 0-512,-26 27 128,0-27-640,0 26 128,27 0-768,-27 1 128,27 0 0,-27 25 128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7:30.5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7211 9619 1024,'0'0'512,"0"0"-256,0 0 640,0 0-640,0 0 128,0 0 128,0 0 128,-26 0-640,26 27 0,0-27 512,0 0 128,-27 26 0,27-26 0,0 0-128,0 0 128,-26 26-128,26-26 0,0-26 0,0 26 0,0 0-256,0-26 128,0-1 0,0 1 128,0-1-128,0-26 0,0 0-128,0 0 128,0-26-128,26-1 0,-26 27-256,27-26 0,-1 26 0,0-1 0,1 28 0,0 0 0,-1-1 0,-26 1 128,27 52-128,-1-26 128,0 27-128,1 25 0,0 28 0,-27-27 128,26 27 0,-26-1 128,0 1 0,0-28 128,0 28 0,0-27 0,0 0-128,-26-26 128,26-1-257,0-26 129,0-26-128,0 26 0,0-27-128,0-26 0,26 0-128,0 0 128,1 0-128,0 0 128,-1 0-128,0-26 128,27 52-128,-26-26 128,26 27 0,0-27 0,-27 26 0,27 27 128,-26-27 0,-1 27 0,1 0-128,-1 0 128,0 0 0,1 27 0,0 0-128,-1 26 128,1-27 0,-1 27 0,0-26 0,1 52 128,-27-26-128,27-26 0,-1 25 0,-26-25 0,26 0-384,-26-1 128,0 0-512,0-26 0,0 27-639,0-27-1,0 27-896,0-27 128,0 26-128,0-26 128</inkml:trace>
  <inkml:trace contextRef="#ctx0" brushRef="#br0" timeOffset="246">8773 9089 5376,'0'26'2688,"0"-26"-4096,0 27 5632,0-27-4480,26 0 0,-26 26-128,0 0 128,26 1 384,-26 26 0,0 0-256,0-27 0,0 27-384,0-27 128,0 1-768,-26-1 0</inkml:trace>
  <inkml:trace contextRef="#ctx0" brushRef="#br0" timeOffset="492">8561 8587 5888,'0'40'2944,"0"-40"-4096,0 0 5504,0 0-4992,0 0 128,0 0-896,39 0 0,-39 0 1152,0 0 128,0 40-1408,0-40 128</inkml:trace>
  <inkml:trace contextRef="#ctx0" brushRef="#br0" timeOffset="1097">9540 8772 5376,'0'0'2688,"0"-52"-4224,0 52 5760,0-27-4096,0 27 0,-27 0 384,1 0 128,-53 0-384,25 27 128,2 25 256,-28-25 0,54 0-128,-27-1 128,26 0-384,1 1 0,0-27-512,26 26 128,-27 1 0,54-1 0,-1-26 0,0 26 128,28-26 0,25 0 0,-26 0 0,26 27 0,1-27 128,-1 27 0,-26-27-128,0 26 128,0 0 0,0 1 0,-27 0 0,1 25 0,-27-25 0,26-1 0,-26 27 0,-26-27 0,26 28-1,-27-28 1,1 27 0,-27-27 0,27 1 0,-1-1 0,-26 1-256,27-1 128,-28 1-256,28-1 0,0-26-383,-27 26 127,26-26-768,0 0 128,27-26-768,-26 26 0,26-26 0,0-1 0</inkml:trace>
  <inkml:trace contextRef="#ctx0" brushRef="#br0" timeOffset="1625">10386 8692 5888,'0'0'2944,"0"-26"-4480,0 26 6400,0-27-4992,0 1 128,-26-1 384,0 27 0,-1-26-256,0 52 128,-26-26 128,1 27 128,-2-1 0,2 1 128,25-1-384,0 27 0,-25-27-128,25 28 0,27-2-128,-26-25 0,26 26-128,0-27 128,0 0 0,26 1 0,1-27 0,-1 27 0,54-27 128,-28 0 0,28 0 0,-27 0 0,27-27-128,-1 27 127,-26 0 1,26 0 0,-26 27 0,0-27 0,-26 0 128,-1 26 0,0 0 0,-26 1 0,0 0-128,0 25 128,-26 1 0,0-26 0,-1 25-256,0-25 128,1 26-256,26-27 128,-26 1-384,-1-1 128,1 1-640,-1-27 0,27 0-639,-26 26-1,26-26-768,0 0 128,26 0 256,1 0 0</inkml:trace>
  <inkml:trace contextRef="#ctx0" brushRef="#br0" timeOffset="1857">11259 9010 6144,'0'0'3072,"0"0"-4352,0 0 6784,0 27-5504,0-27 128,-26 26 0,26 1 128,0 26-256,-27-1 128,27 2 0,-26-2 0,26 1-384,-26 0 128,26-27-896,-27 1 128,27-1-896,0-26 0</inkml:trace>
  <inkml:trace contextRef="#ctx0" brushRef="#br0" timeOffset="2046">11167 8363 7552,'-40'39'3712,"40"-39"-6144,40 0 7040,-40-39-5632,0-1 0,0 0-512,40 40 128,-40-40 1664,0 40 128,39 0-1792,-39 40 0,0 0 256,40 0 0</inkml:trace>
  <inkml:trace contextRef="#ctx0" brushRef="#br0" timeOffset="2571">11763 9618 5504,'0'-26'2688,"0"0"-3968,0-1 5888,0 0-4352,0 27 0,-27-52 768,27 25 0,-26 1-1024,26-1 128,-26 1 512,26 0 128,-27-28-256,27 2 127,27-27-639,-27 25 128,26-25-384,0 26 1,1 1-1,0-2 0,25 2 0,1 25 128,0 27-128,0 0 128,0 27 128,0-1 0,0 27 0,0 0 0,0 26 128,-26-26 0,25 0 0,-25 0 0,-27 0-256,26-1 128,1 2-640,-27-28 0,0 0-768,26-26 128,0 27-768,-26-1 128</inkml:trace>
  <inkml:trace contextRef="#ctx0" brushRef="#br0" timeOffset="3331">13084 8983 4736,'54'0'2304,"-28"-26"-2688,0 26 3968,-26-27-3328,0 27 128,0 0 384,0 0 0,0 0-896,-26 0 128,26 0 384,-26 0 128,-1 27-256,-26-27 128,27 26-384,-1 0 0,1 1 0,-1 0 0,1-1-128,26 0 128,0 1-128,0 0 0,0-1 0,0-26 0,26 0 128,1 0 0,26-26-128,-27 26 128,27-27 0,0 0 128,-27-25 0,27 25 128,-26-26-128,25 27 0,-25-27 128,26 26 0,-53 1 0,26 0 0,1-1-128,-27 27 128,0 0-128,26 0 0,-26 0 0,0 27 0,26-1 0,-26 0 0,0 1 0,0 26 128,27-1-129,-27 2 1,27 25 0,-1 0 0,-26 1 0,26-1 128,-26 0 0,27 1 0,-1-1 0,1 27 0,-1-26 0,0 26 128,1-27-256,0 27 128,-1-27-128,-26 1 128,26-1-128,-26 0 128,0 1-128,0-28 128,-26 2-128,26-2 0,-26-25 0,-28-1 128,28 1-256,-27-27 128,0 26-128,-26-52 0,0 26 0,-1-27 0,-25 1-128,25-1 128,1-25-128,0-2 0,26-25 0,0 26 128,0 27-128,0-27 128,27 26 0,26-25 0,-27-2 0,27 54 128,27-52-128,-1 25 0,0 1-128,27 26 0,27-27-512,-27 1 128,-1 26-896,2-26 128,-2-1-1279,1 0 127,0 1 0,-27-54 128</inkml:trace>
  <inkml:trace contextRef="#ctx0" brushRef="#br0" timeOffset="7465">20097 8694 6656,'0'0'3328,"0"-27"-4480,0 27 7040,0 0-6144,0 0 128,0 0-128,0 0 0,26 27 384,-26-27 0,27 26-128,-27 1 128,26-1 128,1 1 0,26-27 128,-27 0 128,27-27-128,27 27 0,-28-26-129,-25-1 129,26-26-256,-1 0 0,-25 0 0,0 0 128,-1 0-256,0-26 0,-26 26-128,0 0 128,-26 0-128,-27 27 0,0-1-256,0 54 128,0-27 128,1 52 1,-28 2-1,27-2 128,0 2 0,27 25 128,-27-26-1,26 26 129,1 1-128,0-1 0,-1-26 128,27 0 0,27 26 0,-27-26 0,26-26 0,0 25 0,1-25-128,-1 0 128,27-1-384,0-26 0,0 26-384,0-26 128,26-26-2047,-26 0 127</inkml:trace>
  <inkml:trace contextRef="#ctx0" brushRef="#br0" timeOffset="7850">20943 9170 6784,'0'52'3328,"-26"-52"-4352,26 0 4352,0 0-3712,0-26 128,0 26 512,0 0 0,26-26 256,-26 26 0,0-27 128,0 0 0,0 1 128,0-27 0,27 0-385,-27-26 1,26 26-384,1-53 0,-1 27-256,27-1 128,0 0 1,0 1-1,0 26 0,0 27 128,-1 0 0,1-1 0,-27 54 128,1-1 0,26 27-1,-27 0 129,1-1 0,26 2 128,-27 25-128,1-26 128,-1 26-128,1 1 128,-1-1-256,0-26 128,1 0-384,-27 0 0,27-27-384,-27 28 0,0-28-640,0 0 129,26-26-897,-26 0 0,26-26-256,-26 0 0</inkml:trace>
  <inkml:trace contextRef="#ctx0" brushRef="#br0" timeOffset="8415">22188 8323 5760,'-27'0'2816,"27"0"-1920,0 0 4992,0 0-5632,0-26 0,27 26 128,-27 0 127,52 0-511,-25-27 128,26 27 256,0-27 128,26 27-256,1-26 128,-1 0-128,26-1 0,1 1-640,0-1 128,-27-26-1024,27 27 129,-53-1-1281,0 1 128</inkml:trace>
  <inkml:trace contextRef="#ctx0" brushRef="#br0" timeOffset="8205">22345 7582 7424,'0'-26'3712,"27"0"-6016,-27-1 7552,0 27-5376,0 0 0,26 0 512,-26 27 128,27-1-256,-27 27 0,0 26 256,0 1 128,27 26-1,-27 0 1,26-1-256,-26 1 0,26 0-256,-26 0 128,27 0-256,-27-27 0,0 1 128,26-1 0,-26 1-128,0-28 0,0-25-384,0 26 128,0-53-640,0 26 128,0-26-1023,0-26 127,-26-1-640,26-26 0</inkml:trace>
  <inkml:trace contextRef="#ctx0" brushRef="#br0" timeOffset="5568">15492 8851 2560,'0'0'1280,"0"-26"-1152,0 26 1408,0-26-1408,0-1 0,0 27 256,0-26 128,0-1-384,0 27 128,-26 0 384,26-26 128,0 26-128,-27-26 0,1 26-128,-1-27 128,1 27-256,0 0 0,-28 27-128,28-27 128,0 26-128,-1 0 128,1 27-128,-1 0 128,1-27 0,-1 28 0,27 25-128,-26-26 128,26 0-128,0 27 128,0-28-256,26 28 128,1-28-128,-27 2 128,53-28-384,-27 27 0,27-27-512,-27-26 0,28 0-640,-2-26 128,-25-1-384,26 27 0,-1-26-128,2 0 128,-2-28 512,-25 28 0,26-27 1024,-27 0 128,27 1 512,-26 25 128,-1 0 256,0 1 0,1-1 0,-27 1 128,27 26-512,-1 0 128,-26 0-512,0 0 128,0 0-128,0 53 128,0-27-128,0 28 128,0-2-128,0 1 0,0 0-128,27 0 128,-1 0-256,1 0 128,-1-27 0,27 1 0,0-1 0,0-26 128,0 0 0,0-26 128,26-27-128,-26 0 0,27-27 0,-28 1 127,1-26-127,-26-2 128,-1 28 0,0 26 128,-52-27-128,26 54 128,-26-27-128,-27 27 0,0-1-128,27 1 128,-28 26-256,-25 0 0,26 26-128,-26 1 128,26-1-128,0 1 0,0-1-512,0 0 128,27 1-512,-1 0 0,27-1-512,0-26 129,0 26-513,0 1 128,27-27-512,-1 26 128,27-26 256,0 0 128</inkml:trace>
  <inkml:trace contextRef="#ctx0" brushRef="#br0" timeOffset="6243">16895 9540 3200,'0'0'1536,"27"26"-2048,-27-52 3200,26 26-2176,-26 0 0,0 0 640,0 0 0,0 0-1152,0 0 128,0-27 896,0 1 128,0-1-384,0 1 128,0 0-256,26-28 0,-26-25-384,0 26 0,27-26-128,-27 26 0,27 0-128,-1-26 0,0 26 0,27 27 128,-26-1-128,-1 1 0,1-1 0,26 27 0,-27 0 0,0 27 127,1 26-127,0-27 128,25 0 128,-25 28 128,-1-28-128,1 0 128,-1 1 128,1 25 0,-1-52-128,-26 27 0,27-27 0,-27 0 0,0 0-128,0-27 0,0 1-256,26-27 128,1-26-128,-27 26 0,53-26-256,-27 0 128,1-1-128,25 27 128,-25 0 0,26 27 0,-27-1 0,27 27 0,-26 27 128,-1-1 128,1 0 0,-1 28 128,1-2-128,-27 2 128,26 25-128,-26 0 128,0-26-384,26 0 0,-26 0-640,0-1 128,-26-25-768,26 0 0,0 25-1151,0-52-1,26 0 128,-26 0 0</inkml:trace>
  <inkml:trace contextRef="#ctx0" brushRef="#br0" timeOffset="6905">18510 9354 5376,'0'27'2688,"0"-1"-3712,26-26 5376,-26 0-4480,0 0 0,0-26 512,0 26 128,0 0 0,0 0 0,-26-27 384,26 27 128,0-26 0,0-1 127,-27-25-383,27-2 0,27 2-512,-27-54 0,26 26-256,1 28 0,-1-54-128,27 27 0,-27-1 0,28 27 0,-28 0 0,27 27 0,-1 0 0,1 26 0,-26 26 128,26 0 0,-27 1 0,1 26 128,-1 0 0,0 26 128,1-26 0,-27 0 0,27 0 0,-27 26 128,0-53-128,26 27 0,-26-53 0,0 27 0,0-27-128,0-27 128,0 27-128,0-53 0,0 0-256,0 1 128,26-27-128,1-27 0,-1 53-128,1-27 128,25 27-128,-25 1 128,0 25-128,25 27 128,-25 0 128,25 27 0,-25 25 0,0-25 128,-1 26 0,0 0 128,-26 26 0,27-26 128,-27 0-256,0 0 0,26-1-384,-26 1 0,0 0-512,0-26 128,0-1-1024,0 1 129,0-27-1025,0 0 128,27-27 0,-1 1 128</inkml:trace>
  <inkml:trace contextRef="#ctx0" brushRef="#br0" timeOffset="10189">8958 10863 6784,'-27'26'3328,"27"-52"-5760,0 26 6016,0 0-3968,-26-27 128,26 27 256,-26 0 0,-1 27 512,-25 25 0,25 1-128,0-26 0,1 25 128,0 1 0,26 0-256,-27 0 128,27 0-384,0-26 0,27-1 0,-27 0 0,26-26 0,0 0 0,1 0 0,0-26 0,25 0 0,-25-1 0,-1 0-128,27 1 128,-26-27-128,25 0 128,1 27-128,-26-1 128,26-25 0,-27 52 0,0-27 0,27 27 0,-26 0 0,-1 0 128,0 0 128,28 27 0,-54-1 0,26-26 128,0 26-128,27 1 128,-26-27-384,-1 26 128,-26 0-768,53 1 128,-27-27-768,1 0 0,-1-27-768,27 27 128</inkml:trace>
  <inkml:trace contextRef="#ctx0" brushRef="#br0" timeOffset="9688">7503 10121 2688,'-27'0'1280,"1"-26"0,26 0 128,-27 26-1152,27-27 0,-26 1 768,26 26 0,-26 0-1024,26 0 0,-27 0 768,27 26 0,0 1-128,0 25 0,0 2-256,0-2 0,27 28-128,-27-1 0,26 27 0,-26-26 128,26 26-128,1-1 128,-27 1-128,0-27 128,0 1-128,0-1 128,0-25-128,0-2 0,0 2-1,0-28 129,-27-26-128,27 0 0,-26 0 0,26-26 0,-26-1 0,26-26 0,0 0-256,26 0 128,0 0-256,1 0 128,26 0-128,-27 27 128,27-1-128,26 1 0,1 26 0,-27 0 0,26 0 0,-26 26 0,26 1 0,-25 25 128,-2-25 0,1 26 0,-26 26 256,-1 1 0,-26-27 0,0 0 0,-26-27 128,-1 1 0,1-1 0,-27 1 0,0-27-256,0 26 0,-26-26 0,26 0 0,0 0-256,0 0 128,0 26-512,26-26 128,1 0-512,0 0 0,26 0-1023,0 0-1,26 0-512,27-26 0</inkml:trace>
  <inkml:trace contextRef="#ctx0" brushRef="#br0" timeOffset="10598">10307 10599 5120,'0'-26'2560,"27"-1"-2560,-27 27 4480,0 0-4096,-27 0 128,27 0 256,-53 0 128,27 0-1152,-27 0 128,0 0 640,0 27 0,27-1-256,-27 27 128,26-26-256,1-1 0,0 27-128,-1-27 128,27 0-256,0-26 128,27 27-128,-1-27 128,27 0-128,0 27 128,26-27-128,-26 0 128,52 26 0,-51-26 0,25 26 128,-52 27 0,-1-26 0,0 25 0,-52 2 127,26-2 1,-53 2 0,0-2 128,0 1-512,0 0 128,27-27-640,-27 1 1,0-27-897,53 26 0,-26-26-768,26-26 0</inkml:trace>
  <inkml:trace contextRef="#ctx0" brushRef="#br0" timeOffset="11162">10837 10837 5376,'-27'26'2688,"54"-26"-4352,-27 0 4480,0 0-2944,0 0 128,0 26 384,0-26 0,0 0-256,26 27 0,0-27 384,1 0 128,26 0 0,0-27 0,0 27-128,26-26 128,-26 0-256,-26-1 128,25 0-256,-25-25 0,26 25-128,-53-26 128,0 27-256,0-27 128,-26 26-128,-1-25 128,-26 25-128,-26 27 0,25-26-128,2 52 128,-1-26-128,0 53 0,27 0 128,-28 0 0,54 0 0,-26 26 128,26 1 0,0-1 128,0 1-128,26-28 128,-26 28-128,27-27-1,26-26-127,0 25 0,0-25 0,-1-1 128,2 1-256,-28-1 128,27-26-511,0-26 127,0 26-768,-27-27 128,28-26-1024,-2 1 0</inkml:trace>
  <inkml:trace contextRef="#ctx0" brushRef="#br0" timeOffset="11691">12027 9726 6656,'26'-53'3328,"0"27"-4224,1-1 5632,-27 27-4864,0 0 0,0 27 512,0-1 0,0 27-128,0 26 0,0 1 256,0-1 0,0 54 0,0-28-1,0 1-127,27 0 0,-1 0-256,-26-1 0,26-25 0,-26-1 128,27-26-128,-27 0 128,26-26-128,-26-1 128,0 0-128,-26-52 0,-1 26-256,1-26 128,0-1-128,-28 1 128,2-1-256,-2 1 128,28 26 0,-27-27 0,0 27 0,26 27 128,-25-27 0,25 26 0,-26 27 0,27 0 128,-1 0 0,1 0 0,26 0 128,0 0 128,0-27-256,26 1 128,1-1-128,26 1 0,0-1 0,26-26 0,-26 26-256,26-26 0,1 0-640,26 0 128,-53-26-1152,26 26 1,1 0-769,-28 0 128</inkml:trace>
  <inkml:trace contextRef="#ctx0" brushRef="#br0" timeOffset="12627">14488 10149 3840,'0'-26'1920,"0"-80"-1280,0 80 2304,0-1-2688,0 1 0,0-1 512,0 1 0,-26-1-640,26 27 0,0 0 512,0 0 128,0 53-128,0-26 0,-27 52-256,27 1 128,0 25-256,0 27 128,27 0-128,-27 1 127,0-1-127,26-26 128,-26 0-128,26-27 128,-26-26-256,0-1 128,0-25 0,27 0 0,-27-1-128,0-26 128,0-26 0,0-28 0,0 2-256,27-1 128,-27-26-128,26 0 0,0 25-128,1 2 128,0-2-128,-1 28 128,27 0-128,-27-1 128,27 27 0,-26 27 0,26-1 0,-27 0 0,27 28 128,-27-2 128,1 2-128,0-2 128,-1 1-128,-26 0 128,26 0-384,-26-27 0,27 0-768,-27 1 128,27 0-1024,-27-27 1,26 0-769,0-27 0</inkml:trace>
  <inkml:trace contextRef="#ctx0" brushRef="#br0" timeOffset="13099">15572 10704 6784,'0'0'3328,"0"0"-3968,0 27 5888,0-27-5248,0 0 128,0 26 128,0 0 0,0 1-256,0 26 128,0-27 128,27 1 128,-1-1-128,1 0 127,25-26 1,-25-26 0,26 26 0,0-26 0,0-1-128,-1 1 0,-25-27 0,0 26 0,-1-25-128,0-1 128,-26 26-128,-26 1 0,0 0 0,-28-1 0,2 27-128,-28 0 0,1 27 0,26-1 0,-26 0 0,-1 27 0,1 0-128,26 0 128,0 0 0,27 0 128,-1 26-128,1-26 128,52 0-128,-26 0 128,53-27 0,-27 27 0,28-26 0,-2-1 0,28 0-128,-1-26 0,0 0-512,-25 0 128,25 0-768,0-26 0,-26 0-895,26-27 127,-25 0-640,-2 0 0</inkml:trace>
  <inkml:trace contextRef="#ctx0" brushRef="#br0" timeOffset="13751">16472 9884 5504,'0'-27'2688,"0"-105"-2304,0 106 4608,0 0-4480,-26-1 0,26 27 384,0 0 0,-26 0-1024,26 53 128,0 0 767,0 26 1,0 1-256,-27 26 128,27 26-256,0-53 128,0 54-256,0-1 0,0-26 0,0 26 0,27-26-256,-27 0 128,0-27 0,0 0 0,26-26-128,-26 0 0,0 0-256,0-26 0,0-1-640,0 0 0,0-26-896,0 0 1,0-26-769,0 26 0</inkml:trace>
  <inkml:trace contextRef="#ctx0" brushRef="#br0" timeOffset="14172">17054 10889 7424,'0'0'3712,"-26"0"-4992,26-26 6784,0 26-5504,0 0 0,0 0 256,-27 0 0,27 0 0,-27 53 0,27-27 127,-26 27 1,26 26 0,0-26 128,0 27-256,26-27 128,-26-1-384,27 27 0,-27-25 0,27 25 0,-1-26-256,-26 0 128,26-27-384,-26 1 0,0-1-895,0-26 127,0 0-1024,0 0 0,0-26 128,0-1 128</inkml:trace>
  <inkml:trace contextRef="#ctx0" brushRef="#br0" timeOffset="14599">16974 10995 5632,'-26'-26'2816,"26"-53"-3840,0 79 6016,0-53-4736,0 26 0,0-25 384,0-2 0,0 28-512,0 0 0,0-1 640,0-26 0,0 27-129,26-27 129,1 1-256,25 25 128,2-26-256,-2 0 0,2 26-256,25-25 128,1 25-128,-1 27 0,0 0-128,1 0 128,-27 27-128,0-1 0,-27 27 0,27-26 128,-27 25 0,-26 2 128,-26 25-128,-27 0 128,27-26 0,-54 26 0,27 0-128,0 1 0,-26-27-512,26-1 128,-27 1-512,28 0 0,-28 0-1280,27-26 129,0-27-769,0 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7:59.434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4538 4737 896,'-27'0'384,"27"0"0,0 0 512,0 0-512,0 0 128,0 0 0,0 0 128,0 0-896,0 0 128,0 0 512,0 0 128,0 0-256,0 0 0,0 0 128,0 0 0,0 0 0,0 0 128,27 0 0,-27-27 0,0 27-128,26 0 128,-26 0-128,27 0 128,-27 0-384,26 27 128,-26-27-128,27 0 128,-27 0 0,26 26 0,0 1 128,-26-1 0,27 0 0,0 1 0,-1 26 0,27-27 0,-27 28-128,1-28 128,-1 27-256,-26-27 0,26 1 0,1-1 0,-27 0 0,0 1 0,27 0-128,-27-1 128,0-26-128,0 26 128,0-26-128,0 0 128,25-26 0,-25 26 0,27-26 0,0-28 0,25 2-128,28-1 128,-1-53-256,54 27 128,-1-27-896,0-26 128,54-1-1024,-28 27 0,53-26-128,1 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8:08.082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5862 10280 1152,'0'26'512,"0"-52"-384,0 26 640,0 0-640,0 0 0,-26 0 384,26 0 0,0 26-384,0-26 0,0 0 512,-26 0 0,26 0-128,0 26 0,0-26-128,-27-26 128,27 26-256,0 0 128,0-26-128,0-1 128,0 27-128,0-27 128,0 1-128,0 0 0,0-1-128,27 0 128,-27-25-128,26-1 0,-26 26 0,26-25 0,-26 25 0,27 1 0,0 0 0,-1-1 0,0 0 0,1 1 0,-1 26 0,1-26 0,-1 26-128,0 0 128,1 26-128,-27-26 128,27 26 0,-1 1 0,-26-27 0,0 27 128,27-1 0,-27 27 0,0-53 0,0 26 0,26 0 0,-26-26 0,0 27-128,0-27 0,0 0-128,0 0 128,0-27-128,0 1 128,27 0-128,-27-1 0,26 1 0,-26-27 0,27 0-128,-1 0 128,0 26-128,1-25 128,0 25-128,-1 27 128,0-26-128,-26 26 128,27 26 0,-1-26 128,-26 27 0,27-1 0,-27 0 0,0 1 0,26 0 0,-26-1 128,0 27-256,0-26 128,0 25-128,-26-25 128,26 25-128,0 1 0,0-26 0,-27 25 0,27 2-256,0-28 0,0 0-384,0 1 0,0-27-640,0 0 128,0 0-768,27 0 128</inkml:trace>
  <inkml:trace contextRef="#ctx0" brushRef="#br0" timeOffset="510">7026 9936 4480,'0'26'2176,"0"-52"-2560,0 26 3584,0 0-3328,-27 0 128,27 26-128,0-26 0,-26 0 256,26 27 0,-27 26-128,27-27 128,0 1 0,0 26 0,0-27 0,0 27 0,27-26 0,-1-27 0,1 26-128,-1-26 0,0 0 0,1 0 0,-1-26 128,27-1 128,-27 1-128,1-1 128,-27-26 0,26 0 0,-26 1 0,0-2 128,0-25-128,0 27 128,0-1-128,-26 0 0,26 0-128,-27 0 128,27 27-128,-26 26 0,0-27-128,-1 27 128,1 0-128,-1 27 0,1-1-128,-27 0 0,27 1-256,-1-1 128,1 1-256,0-1 128,26 1-384,-27-27 128,27 26-512,0-26 128,0 0-512,27 27 128</inkml:trace>
  <inkml:trace contextRef="#ctx0" brushRef="#br0" timeOffset="1409">7661 10121 2176,'27'27'1024,"-27"-27"-768,0 0 1152,0 0-1152,0 0 128,0 0 256,0 0 128,0 0-768,0 26 128,0-26 512,0-26 0,0 26 0,0 0 0,0-27-256,0-26 128,0 27-384,0-54 128,0 54-128,0-27 128,0 0-128,0 1 0,0 25 0,0-26 0,0 27 0,0-27 0,0 27-128,26-1 128,-26 27 0,0-27 0,0 27-128,26 27 0,-26-27 0,0 27 0,27-1 0,-1 0 0,-26 1 128,53-1 0,-26-26 0,-1 27 0,27-27 128,-27 0 0,28 26 0,-28-26 0,27 0 0,-27 0 0,27 0 0,0 0 0,-26 0 0,25-26 128,2 26-128,-28-27 0,27 27 0,-27-26-1,1-1 1,-1 1 0,-26 0-128,26-1 128,-26 0 0,0 1 0,0 26-128,-26-26 0,0 26-128,-1-27 128,1 27-128,-1 0 128,-25 0-256,25 27 128,0-1 0,1 27 0,0-26 128,-1 25 0,0 1-128,27 0 0,-26-26 0,26 25 128,0 1-128,26 0 0,-26 0 0,27-26 0,0 25 0,-1-25 128,0-1-128,28 1 0,-2-1 0,-25-26 128,26 0-512,-1 0 128,2-26-896,-2-1 129,1 1-1153,0-1 0,0 1-128,0 0 0</inkml:trace>
  <inkml:trace contextRef="#ctx0" brushRef="#br0" timeOffset="-3593">3375 10227 1792,'-27'0'896,"54"-26"-640,-27 26 1024,0-26-1280,0 26 128,0 0 128,26-27 128,-26 27-256,0 0 0,0 0 256,0 0 0,0 0 0,0 0 128,0 0-128,0 0 128,0 0-128,26 0 0,-26 27 0,0-27 0,27 0 0,-27 26 0,0-26-128,26 26 128,-26-26-128,27 0 0,-27 27-128,26-27 128,-26 27-128,26-1 128,-26 0-128,27-26 0,-27 27 0,27-27 128,-27 26-128,26 1 128,-26-27-128,0 0 128,26 26 0,-26-26 0,0 0-128,0 0 128,0 0 0,27-26 0,0-1-128,-1 1 0,0-27 0,27 0 128,0 0-256,27-27 128,25 1-128,-25-26 128,25-1-640,28-1 0,-1 1-640,27 1 128,0-1-640,0-27 0,26 28-256,-27-1 0</inkml:trace>
  <inkml:trace contextRef="#ctx0" brushRef="#br0" timeOffset="-1977">4936 10069 1024,'0'-26'512,"-26"26"0,26 0 128,0-27-640,0 27 0,0 0 128,-26-26 128,26 26-128,0 0 128,-27 0 128,27 0 0,0 0 0,0 0 0,0 0 0,0 0 0,0 0 0,0 0 0,27 0 0,-27 0 128,52-27 0,-25 27 0,0 0-128,-2 0 0,29 0-128,-28 0 0,27 0-128,-27 0 0,27 0-256,-27 0 128,1 0-128,-1 0 0,0 27-640,1-27 128,0 26-640,-1 1 0</inkml:trace>
  <inkml:trace contextRef="#ctx0" brushRef="#br0" timeOffset="2823">9964 9037 1920,'-27'-26'896,"54"0"-640,-27-1 896,0 1-1152,0-1 128,0 1 256,0 26 128,0-27-384,0 27 0,0 0 512,-27 0 128,27 27-128,0-1 0,0 1-128,0 26 0,0-27-128,0 27 128,0-1-256,0 2 128,0-2-128,0 1 0,0 0 0,0 0 0,0 26-128,0-25 128,0-2-256,0-25 128,0 25-256,0-25 128,0-1-128,0 27 128,0-53-256,0 27 128,0-1-128,27 1 0,-27-27-384,0 26 0,0-26-384,0 0 128,0 0-384,25 0 0</inkml:trace>
  <inkml:trace contextRef="#ctx0" brushRef="#br0" timeOffset="3572">10598 9672 3456,'0'-26'1664,"27"-27"-1920,-27 26 2816,0 27-2176,0-26 128,-27 26 256,27-26 128,-26 26-1152,26-27 128,-27 27 640,0 0 0,27 0-256,-52 0 0,25 0-256,0 27 0,1-1-128,-27 0 128,27 27-128,-1-26 0,1 25 0,0-25 128,26 0 0,-27 26 0,27-27 0,0-26 128,0 27-128,27-1 128,-27-26 0,26 0 0,0 0 0,1 0 0,-1-26-128,1 26 128,-1-27-128,27 1 128,-26 26-128,-1-26 0,0-1 0,1 0 128,0 0-128,26-25 128,-27 25-128,-26 1 0,26-1 0,1 1 128,-27 26 0,27-26 128,-27 26-128,0 0 0,0 26 128,0-26 0,0 26 0,0-26 128,0 27-256,0-1 0,0-26 0,26 27 128,-26-1-128,26-26 0,-26 26-128,27 1 128,-27-27-128,26 27 128,-26-27-128,27 27 0,-1-27-128,-26 26 128,0 0-512,27-26 128,-27 27-384,26-1 128,-26-26-896,27 27 128,-27-1-384,26 0 0</inkml:trace>
  <inkml:trace contextRef="#ctx0" brushRef="#br0" timeOffset="4558">11419 8851 4864,'-27'0'2432,"54"-26"-2944,-27 26 4608,0 0-3968,0 0 0,-27 0 256,27 26 0,0 1-384,0-1 128,0 27 256,-27 26 128,27 1-128,0-1 128,0 0-256,27 1 0,-27-27-256,0 27 128,0-28-128,0 2 0,0-2-384,0-25 128,0 26-512,0-53 128,0 26-640,0-26 128,0 0-512,-27 0 128,27-26 0,-26 26 0,26-27 384,0 80 1152,-80-159 128,28 54 128,-1 25 512,26 0 0,0 1 384,-25 0 0,52 26-384,-27-27 0,1 27 0,26 0 0,0 27-256,0-27 128,0 0-256,26 0 0,27 26 0,-27-26 0,28 26-128,25-26 0,-26 0 128,26 0 0,1 0 0,-1-26 128,1 26-128,-27-26 0,26 26 0,1 0 128,-28-27-257,2 27 1,-1 0 0,-1-26 128,-25 26-128,0-27 128,-27 1-384,0 26 128,0-27 0,-27 1 0,27 26-128,-27-27 0,1 27-128,0 0 0,-27 0 0,26 27 0,0-27 0,-25 26 0,25 27 0,1-26 0,-27-1 128,27 27 0,-1-27 0,27 1 0,0 26 128,0-27 128,0 1-128,0-1 128,27 1-128,-1-1 128,27 1-128,-27-1 0,1 1-128,-1-27 0,0 0-512,28 26 0,-28-52-1023,1 26 127,25 0-896,-25-27 0,26 1 0,-27-1 0</inkml:trace>
  <inkml:trace contextRef="#ctx0" brushRef="#br0" timeOffset="4909">12583 9434 5888,'-27'53'2944,"27"-27"-4352,0-26 6400,0 0-5248,0 26 128,0-26-128,0 27 0,0 0 384,0 25 128,0-25 0,0-1 0,0 27 256,0-26 0,27-1 0,-27 1 128,0-1-128,0-26 0,27 26-256,-27-26 0,0-26-128,0 0 0,0-1-128,-27-26 127,27 27-127,-27-27 128,1 0-128,26 0 0,-26 0 128,26 27 0,-27-27 0,27 26 128,0-26-128,27 27 128,-1-1-128,0 27 128,1-26-256,26 0 0,-27 26-384,27 0 128,0-27-640,27 27 1,-1-27-1025,1 1 128,-1 26-384,0-53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D609-A91D-4E1B-A3FA-4CE5623A91C8}" type="datetimeFigureOut">
              <a:rPr lang="pt-BR" smtClean="0"/>
              <a:t>02/11/2016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B698-97B5-4DA5-A282-3EF2510D5C4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76284"/>
            <a:ext cx="6655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Write PowerShell</a:t>
            </a:r>
            <a:r>
              <a:rPr lang="en-US" sz="440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Doesn’t Suck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2034094"/>
            <a:ext cx="471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 Rayner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69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684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38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193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02/11/2016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2536166" y="5151815"/>
            <a:ext cx="9362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Ask Me Anything</a:t>
            </a:r>
          </a:p>
        </p:txBody>
      </p:sp>
    </p:spTree>
    <p:extLst>
      <p:ext uri="{BB962C8B-B14F-4D97-AF65-F5344CB8AC3E}">
        <p14:creationId xmlns:p14="http://schemas.microsoft.com/office/powerpoint/2010/main" val="906962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02/11/2016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23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02/11/2016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9143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6" r:id="rId4"/>
    <p:sldLayoutId id="2147483655" r:id="rId5"/>
    <p:sldLayoutId id="2147483658" r:id="rId6"/>
    <p:sldLayoutId id="2147483659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41.png"/><Relationship Id="rId18" Type="http://schemas.openxmlformats.org/officeDocument/2006/relationships/customXml" Target="../ink/ink29.xml"/><Relationship Id="rId3" Type="http://schemas.openxmlformats.org/officeDocument/2006/relationships/image" Target="../media/image15.jpe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customXml" Target="../ink/ink26.xml"/><Relationship Id="rId17" Type="http://schemas.openxmlformats.org/officeDocument/2006/relationships/image" Target="../media/image43.png"/><Relationship Id="rId2" Type="http://schemas.openxmlformats.org/officeDocument/2006/relationships/image" Target="../media/image14.jpe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customXml" Target="../ink/ink25.xml"/><Relationship Id="rId19" Type="http://schemas.openxmlformats.org/officeDocument/2006/relationships/image" Target="../media/image44.png"/><Relationship Id="rId4" Type="http://schemas.openxmlformats.org/officeDocument/2006/relationships/customXml" Target="../ink/ink22.xml"/><Relationship Id="rId9" Type="http://schemas.openxmlformats.org/officeDocument/2006/relationships/image" Target="../media/image39.png"/><Relationship Id="rId14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5.xml"/><Relationship Id="rId5" Type="http://schemas.openxmlformats.org/officeDocument/2006/relationships/image" Target="../media/image51.png"/><Relationship Id="rId4" Type="http://schemas.openxmlformats.org/officeDocument/2006/relationships/customXml" Target="../ink/ink34.xml"/><Relationship Id="rId9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image" Target="../media/image29.png"/><Relationship Id="rId4" Type="http://schemas.openxmlformats.org/officeDocument/2006/relationships/customXml" Target="../ink/ink16.xml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7014" y="3299125"/>
            <a:ext cx="4870210" cy="984885"/>
          </a:xfrm>
        </p:spPr>
        <p:txBody>
          <a:bodyPr/>
          <a:lstStyle/>
          <a:p>
            <a:r>
              <a:rPr lang="en-US" sz="4400" dirty="0"/>
              <a:t>Connect with 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7014" y="4250606"/>
            <a:ext cx="7118770" cy="1500187"/>
          </a:xfrm>
        </p:spPr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MrThomasRayner</a:t>
            </a:r>
            <a:r>
              <a:rPr lang="en-US" dirty="0"/>
              <a:t> </a:t>
            </a:r>
          </a:p>
          <a:p>
            <a:r>
              <a:rPr lang="en-US" dirty="0"/>
              <a:t>LinkedIn.com/in/</a:t>
            </a:r>
            <a:r>
              <a:rPr lang="en-US" dirty="0" err="1"/>
              <a:t>thomasrayner</a:t>
            </a:r>
            <a:endParaRPr lang="en-US" dirty="0"/>
          </a:p>
          <a:p>
            <a:r>
              <a:rPr lang="en-US" dirty="0"/>
              <a:t>workingsysadmin.com – I blog about PowerShell!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6089650"/>
            <a:ext cx="665018" cy="6650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32399" y="5923671"/>
            <a:ext cx="6515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Slides and Demo Script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https://github.com/ThmsRynr/Presentation-Files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297014" y="6361190"/>
            <a:ext cx="4158791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EMUGca</a:t>
            </a:r>
            <a:r>
              <a:rPr lang="en-US" dirty="0"/>
              <a:t> - Emug.ca</a:t>
            </a:r>
          </a:p>
        </p:txBody>
      </p:sp>
      <p:sp>
        <p:nvSpPr>
          <p:cNvPr id="11" name="Title 8"/>
          <p:cNvSpPr txBox="1">
            <a:spLocks/>
          </p:cNvSpPr>
          <p:nvPr/>
        </p:nvSpPr>
        <p:spPr>
          <a:xfrm>
            <a:off x="295967" y="5404995"/>
            <a:ext cx="6202392" cy="984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Check out my user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59" y="3485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86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Aliases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30325"/>
            <a:ext cx="10406150" cy="50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play “What’s this command do?”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gal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def*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-match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sort 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Get-Alias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Definition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'sort'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4350" y="2156102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7650" y="3387209"/>
            <a:ext cx="8480207" cy="1113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ni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.txt"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 1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.txt"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4350" y="3320564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7749" y="4485026"/>
            <a:ext cx="12868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gsn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'server'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ipsn</a:t>
            </a:r>
            <a:endParaRPr lang="en-CA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'server'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4350" y="4416651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2050" name="Picture 2" descr="Media pre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520031"/>
            <a:ext cx="56578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bs.twimg.com/media/CuQi1H7XEAEYJq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4" y="3328988"/>
            <a:ext cx="5743575" cy="25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457315" y="2257380"/>
              <a:ext cx="257520" cy="1743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9307" y="2239381"/>
                <a:ext cx="301460" cy="1774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2457315" y="2219220"/>
              <a:ext cx="1009920" cy="1305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0033" y="2191497"/>
                <a:ext cx="1054925" cy="1358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943155" y="2190660"/>
              <a:ext cx="895680" cy="1143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0115" y="2159700"/>
                <a:ext cx="950400" cy="11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6543555" y="3828900"/>
              <a:ext cx="2352960" cy="1381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6195" y="3802618"/>
                <a:ext cx="2414160" cy="141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2285955" y="4390980"/>
              <a:ext cx="533520" cy="2289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9035" y="4374060"/>
                <a:ext cx="562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3276435" y="4095540"/>
              <a:ext cx="247920" cy="5145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3481" y="4078616"/>
                <a:ext cx="277786" cy="544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2609715" y="5009940"/>
              <a:ext cx="247920" cy="6098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9565" y="4994100"/>
                <a:ext cx="283903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/>
              <p14:cNvContentPartPr/>
              <p14:nvPr/>
            </p14:nvContentPartPr>
            <p14:xfrm>
              <a:off x="3505155" y="4886100"/>
              <a:ext cx="200160" cy="5908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8955" y="4865576"/>
                <a:ext cx="244800" cy="63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/>
              <p14:cNvContentPartPr/>
              <p14:nvPr/>
            </p14:nvContentPartPr>
            <p14:xfrm>
              <a:off x="2876355" y="5914980"/>
              <a:ext cx="1486080" cy="600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57995" y="5886894"/>
                <a:ext cx="1527480" cy="6387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360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63675"/>
            <a:ext cx="3500525" cy="2155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Cuddling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3875" y="3549650"/>
            <a:ext cx="36195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New Lines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1450" y="1463675"/>
            <a:ext cx="35623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Something In Between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3875" y="3619500"/>
            <a:ext cx="3179965" cy="266936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1739" y="4532589"/>
            <a:ext cx="60727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0A64A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One problem with this one</a:t>
            </a:r>
            <a:endParaRPr lang="en-US" sz="4000" dirty="0">
              <a:ln w="0"/>
              <a:solidFill>
                <a:srgbClr val="0A64A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2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these two examples – should return 5, 4, 3, 2, 1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2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Returns 1, 2, 3, 4, 5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smtClean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smtClean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2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smtClean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 smtClean="0"/>
              <a:t>Returns 5, 4, 3, 2,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669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pic>
        <p:nvPicPr>
          <p:cNvPr id="1026" name="Picture 2" descr="Strip-Commentaires-d'avant-vacances-(english)(650-final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38" y="1120637"/>
            <a:ext cx="5523774" cy="516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66899" y="6405099"/>
            <a:ext cx="802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http://www.commitstrip.com/en/2016/07/27/documentation-just-before-vacation/</a:t>
            </a:r>
          </a:p>
        </p:txBody>
      </p:sp>
    </p:spTree>
    <p:extLst>
      <p:ext uri="{BB962C8B-B14F-4D97-AF65-F5344CB8AC3E}">
        <p14:creationId xmlns:p14="http://schemas.microsoft.com/office/powerpoint/2010/main" val="2704480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3548063"/>
            <a:ext cx="10406150" cy="2547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this good?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#Holds the day of week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#Get the date and assign the day of week to $</a:t>
            </a:r>
            <a:r>
              <a:rPr lang="en-CA" sz="2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dayOfWeek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#Write the day of week to the output stream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7650" y="1396038"/>
            <a:ext cx="6096000" cy="1831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sz="2800" dirty="0"/>
              <a:t>Consider this PowerShell code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014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" y="1395857"/>
            <a:ext cx="118506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about that example from my module earlier</a:t>
            </a:r>
          </a:p>
          <a:p>
            <a:pPr marL="0" indent="0">
              <a:buNone/>
            </a:pP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'Checking if Verbose switch is set'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'Adding Verbose = true to search parameters because it is not set to null'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#if verbose flag is set</a:t>
            </a:r>
          </a:p>
          <a:p>
            <a:pPr marL="0" indent="0">
              <a:buNone/>
            </a:pP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'Getting transport service which will identify all servers in environment'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"Checking </a:t>
            </a:r>
            <a:r>
              <a:rPr lang="en-US" sz="14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b="1" u="sng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endParaRPr lang="en-CA" sz="14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sz="1400" b="1" u="sng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-object in get-</a:t>
            </a:r>
            <a:r>
              <a:rPr lang="en-US" sz="1400" b="1" u="sng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472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decel="6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5986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this function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dirty="0"/>
              <a:t>What if I put in a bad value for $</a:t>
            </a:r>
            <a:r>
              <a:rPr lang="en-US" dirty="0" err="1"/>
              <a:t>DateToCheck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326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95857"/>
            <a:ext cx="1040615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Wrong type</a:t>
            </a:r>
            <a:endParaRPr lang="en-US" sz="20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gets returned, not very helpful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 fix!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911024" y="4809672"/>
              <a:ext cx="1884000" cy="1124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663" y="4786274"/>
                <a:ext cx="1924683" cy="11677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38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what happens?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: Cannot process argument transformation on parameter '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'. Cannot convert value "omg not a date" to type "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System.DateTime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".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Error: "The string was not recognized as a valid 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DateTime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. There is an unknown word starting at index 0."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At line:1 char:15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+ Get-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+               ~~~~~~~~~~~~~~~~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+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CategoryInfo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      :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InvalidData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: (:) [Get-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],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ParameterBindingArgumentTransformationException</a:t>
            </a:r>
            <a:endParaRPr lang="en-US" sz="2000" dirty="0">
              <a:solidFill>
                <a:srgbClr val="E50000"/>
              </a:solidFill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+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FullyQualifiedErrorId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: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ParameterArgumentTransformationError,Get-DayOfWeek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 nice to the next guy</a:t>
            </a:r>
          </a:p>
          <a:p>
            <a:r>
              <a:rPr lang="en-US" dirty="0"/>
              <a:t>Sharing is caring</a:t>
            </a:r>
          </a:p>
          <a:p>
            <a:r>
              <a:rPr lang="en-US" dirty="0"/>
              <a:t>Scripting is a craft</a:t>
            </a:r>
          </a:p>
          <a:p>
            <a:r>
              <a:rPr lang="en-US" dirty="0"/>
              <a:t>You’re a professional</a:t>
            </a:r>
          </a:p>
          <a:p>
            <a:r>
              <a:rPr lang="en-US" dirty="0"/>
              <a:t>If it’s worth doing, it’s worth doing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a comprehensive guide. Just 6 things you should do.</a:t>
            </a:r>
          </a:p>
        </p:txBody>
      </p:sp>
    </p:spTree>
    <p:extLst>
      <p:ext uri="{BB962C8B-B14F-4D97-AF65-F5344CB8AC3E}">
        <p14:creationId xmlns:p14="http://schemas.microsoft.com/office/powerpoint/2010/main" val="196783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Scared of red error text of doom?</a:t>
            </a:r>
          </a:p>
          <a:p>
            <a:pPr marL="0" indent="0">
              <a:buNone/>
            </a:pPr>
            <a:r>
              <a:rPr lang="en-US" sz="2400" dirty="0">
                <a:latin typeface="Inconsolata for Powerline" panose="020B0609030003000000" pitchFamily="49" charset="0"/>
              </a:rPr>
              <a:t>$</a:t>
            </a:r>
            <a:r>
              <a:rPr lang="en-US" sz="2400" dirty="0" err="1">
                <a:latin typeface="Inconsolata for Powerline" panose="020B0609030003000000" pitchFamily="49" charset="0"/>
              </a:rPr>
              <a:t>host.PrivateData.ErrorForegroundColor</a:t>
            </a:r>
            <a:r>
              <a:rPr lang="en-US" sz="2400" dirty="0">
                <a:latin typeface="Inconsolata for Powerline" panose="020B0609030003000000" pitchFamily="49" charset="0"/>
              </a:rPr>
              <a:t> = 'green‘</a:t>
            </a:r>
          </a:p>
          <a:p>
            <a:pPr marL="0" indent="0">
              <a:buNone/>
            </a:pPr>
            <a:endParaRPr lang="en-US" sz="24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Now the errors aren’t so scary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 : Cannot process argument transformation on parameter '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'. Cannot convert value "omg not a date" to type "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System.DateTime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".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Error: "The string was not recognized as a valid 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DateTime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. There is an unknown word starting at index 0."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At line:1 char:15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&lt;output truncated&gt;</a:t>
            </a:r>
            <a:endParaRPr lang="en-US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4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" y="1423289"/>
            <a:ext cx="119603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only want to support historical dates?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Get-</a:t>
            </a:r>
            <a:r>
              <a:rPr lang="en-US" sz="2000" dirty="0" err="1"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latin typeface="Inconsolata for Powerline" panose="020B0609030003000000" pitchFamily="49" charset="0"/>
              </a:rPr>
              <a:t> (Get-Date).</a:t>
            </a:r>
            <a:r>
              <a:rPr lang="en-US" sz="2000" dirty="0" err="1">
                <a:latin typeface="Inconsolata for Powerline" panose="020B0609030003000000" pitchFamily="49" charset="0"/>
              </a:rPr>
              <a:t>AddDays</a:t>
            </a:r>
            <a:r>
              <a:rPr lang="en-US" sz="2000" dirty="0">
                <a:latin typeface="Inconsolata for Powerline" panose="020B0609030003000000" pitchFamily="49" charset="0"/>
              </a:rPr>
              <a:t>(-2)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Tuesday</a:t>
            </a:r>
          </a:p>
          <a:p>
            <a:pPr marL="0" indent="0">
              <a:buNone/>
            </a:pPr>
            <a:endParaRPr lang="en-US" sz="20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Get-</a:t>
            </a:r>
            <a:r>
              <a:rPr lang="en-US" sz="2000" dirty="0" err="1"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latin typeface="Inconsolata for Powerline" panose="020B0609030003000000" pitchFamily="49" charset="0"/>
              </a:rPr>
              <a:t> (Get-Date).</a:t>
            </a:r>
            <a:r>
              <a:rPr lang="en-US" sz="2000" dirty="0" err="1">
                <a:latin typeface="Inconsolata for Powerline" panose="020B0609030003000000" pitchFamily="49" charset="0"/>
              </a:rPr>
              <a:t>AddDays</a:t>
            </a:r>
            <a:r>
              <a:rPr lang="en-US" sz="2000" dirty="0">
                <a:latin typeface="Inconsolata for Powerline" panose="020B0609030003000000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 : Cannot validate argument on parameter '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'. The "$_ -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lt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 (Get-Date)" validation script for the argument with value "10/22/2016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11:21:49 AM" did not return a result of True. Determine why the validation script failed, and then try the command again.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&lt;output truncated&gt;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5449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I make that break?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)})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ways to validate parameters</a:t>
            </a:r>
          </a:p>
          <a:p>
            <a:pPr marL="0" indent="0">
              <a:buNone/>
            </a:pP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)})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ValidatePattern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&lt;#Regex here#&gt;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CA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dirty="0">
                <a:solidFill>
                  <a:srgbClr val="8B0000"/>
                </a:solidFill>
                <a:latin typeface="Lucida Console" panose="020B0609040504020204" pitchFamily="49" charset="0"/>
              </a:rPr>
              <a:t>'Thing </a:t>
            </a:r>
            <a:r>
              <a:rPr lang="en-CA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one'</a:t>
            </a:r>
            <a:r>
              <a:rPr lang="en-CA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CA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'Thing</a:t>
            </a:r>
            <a:r>
              <a:rPr lang="en-CA" dirty="0">
                <a:solidFill>
                  <a:srgbClr val="8B0000"/>
                </a:solidFill>
                <a:latin typeface="Lucida Console" panose="020B0609040504020204" pitchFamily="49" charset="0"/>
              </a:rPr>
              <a:t> two'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CA" dirty="0">
              <a:solidFill>
                <a:srgbClr val="A9A9A9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Also </a:t>
            </a:r>
            <a:r>
              <a:rPr lang="en-US" dirty="0" err="1"/>
              <a:t>ValidateNotNull</a:t>
            </a:r>
            <a:r>
              <a:rPr lang="en-US" dirty="0"/>
              <a:t>, </a:t>
            </a:r>
            <a:r>
              <a:rPr lang="en-US" dirty="0" err="1"/>
              <a:t>ValidateNotNullOrEmpty</a:t>
            </a:r>
            <a:r>
              <a:rPr lang="en-US" dirty="0"/>
              <a:t>, </a:t>
            </a:r>
            <a:r>
              <a:rPr lang="en-US" dirty="0" err="1"/>
              <a:t>ValidateLength</a:t>
            </a:r>
            <a:r>
              <a:rPr lang="en-US" dirty="0"/>
              <a:t>, </a:t>
            </a:r>
            <a:r>
              <a:rPr lang="en-US" dirty="0" err="1"/>
              <a:t>ValidateCount</a:t>
            </a:r>
            <a:r>
              <a:rPr lang="en-US" dirty="0"/>
              <a:t>, </a:t>
            </a:r>
            <a:r>
              <a:rPr lang="en-US" dirty="0" err="1"/>
              <a:t>ValidateRange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8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good is code that you can’t reuse?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'c:\temp\demo'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LastWriteTime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-3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'c:\temp\archive'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2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just do this?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Move-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OldFiles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$Source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$Destination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$Age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$Source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LastWriteTime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$Age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$Destination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" y="1469009"/>
            <a:ext cx="119694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to get “@ string !” out of this string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'some @ string ! with &amp; symbols'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faster?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-split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IndexOf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'@'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IndexOf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'!'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-join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 ‘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CA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regex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matches(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'@ string !'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value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96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Measure-Command</a:t>
            </a:r>
            <a:endParaRPr lang="en-US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(measure-command {$</a:t>
            </a:r>
            <a:r>
              <a:rPr lang="en-US" sz="2000" dirty="0" err="1">
                <a:latin typeface="Inconsolata for Powerline" panose="020B0609030003000000" pitchFamily="49" charset="0"/>
              </a:rPr>
              <a:t>splitOnSpace</a:t>
            </a:r>
            <a:r>
              <a:rPr lang="en-US" sz="2000" dirty="0">
                <a:latin typeface="Inconsolata for Powerline" panose="020B0609030003000000" pitchFamily="49" charset="0"/>
              </a:rPr>
              <a:t> = $string -split ' '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</a:t>
            </a:r>
            <a:r>
              <a:rPr lang="en-CA" sz="2000" dirty="0">
                <a:latin typeface="Inconsolata for Powerline" panose="020B0609030003000000" pitchFamily="49" charset="0"/>
              </a:rPr>
              <a:t>[$($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splitOnSpace.IndexOf</a:t>
            </a:r>
            <a:r>
              <a:rPr lang="en-CA" sz="2000" dirty="0">
                <a:latin typeface="Inconsolata for Powerline" panose="020B0609030003000000" pitchFamily="49" charset="0"/>
              </a:rPr>
              <a:t>('@'))..$($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splitOnSpace.IndexOf</a:t>
            </a:r>
            <a:r>
              <a:rPr lang="en-CA" sz="2000" dirty="0">
                <a:latin typeface="Inconsolata for Powerline" panose="020B0609030003000000" pitchFamily="49" charset="0"/>
              </a:rPr>
              <a:t>('!'))] -join ' '}).ticks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56659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(measure-command {[regex]::matches($string,'@ string !').value}).ticks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25651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846944" y="3072312"/>
              <a:ext cx="2450880" cy="1682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775" y="3060072"/>
                <a:ext cx="2478547" cy="17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6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95273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why you validate parameters (both throw errors)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Test-Function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b="1" u="sng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1800" b="1" u="sng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b="1" u="sng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'bear attack'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CA" sz="18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Write-Error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CA" sz="1800" b="1" u="sng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 must be equal to "bear attack"'</a:t>
            </a:r>
            <a:endParaRPr lang="en-CA" sz="1800" b="1" u="sng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Test-Function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'wrong'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CA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ticks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32,250,265 </a:t>
            </a:r>
          </a:p>
          <a:p>
            <a:pPr marL="0" indent="0">
              <a:buNone/>
            </a:pP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76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why you validate parameters (both throw errors)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Test-Function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u="sng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US" sz="20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'bear attack'</a:t>
            </a:r>
            <a:r>
              <a:rPr lang="en-US" sz="20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2000" b="1" u="sng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Test-Function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'wrong'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ticks 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2,130,397</a:t>
            </a:r>
            <a:r>
              <a:rPr lang="en-US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4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pic>
        <p:nvPicPr>
          <p:cNvPr id="3074" name="Picture 2" descr="http://imgs.xkcd.com/comics/code_quality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97" y="2069808"/>
            <a:ext cx="8457143" cy="2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69806" y="6431859"/>
            <a:ext cx="473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http://xkcd.com/1513/    https://xkcd.com/1695/</a:t>
            </a:r>
          </a:p>
        </p:txBody>
      </p:sp>
      <p:pic>
        <p:nvPicPr>
          <p:cNvPr id="3076" name="Picture 4" descr="https://imgs.xkcd.com/comics/code_qualit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585" y="1260539"/>
            <a:ext cx="50577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wrong with this?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FullName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LastWriteTime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640864" y="3611832"/>
              <a:ext cx="2405040" cy="1079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2865" y="3594552"/>
                <a:ext cx="2441398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3520224" y="4315752"/>
              <a:ext cx="8577360" cy="1298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6545" y="4303155"/>
                <a:ext cx="8602199" cy="1322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3346704" y="3703272"/>
              <a:ext cx="5376960" cy="8781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344" y="3680949"/>
                <a:ext cx="5409000" cy="919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/>
              <p14:cNvContentPartPr/>
              <p14:nvPr/>
            </p14:nvContentPartPr>
            <p14:xfrm>
              <a:off x="3602544" y="4965192"/>
              <a:ext cx="1445040" cy="5032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9584" y="4947192"/>
                <a:ext cx="148068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9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" y="1423289"/>
            <a:ext cx="119420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right way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LinkType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'Mode'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'Target'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PSChildName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PSDrive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PSIsContainer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'Name'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  <a:r>
              <a:rPr lang="en-CA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#Left some valid properties out for space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InterestingParams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InterestingParams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'C:\temp\8.txt'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InterestingParams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'Name'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PSIsContainer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fl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7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3" y="1519238"/>
            <a:ext cx="12051872" cy="4200525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Building that ValidateSet looked like a lot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 wasn’t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get-item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8A2BE2"/>
                </a:solidFill>
                <a:latin typeface="Inconsolata for Powerline" panose="020B0609030003000000" pitchFamily="49" charset="0"/>
              </a:rPr>
              <a:t>C:\temp\8.txt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	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get-member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</a:t>
            </a:r>
            <a:r>
              <a:rPr lang="en-CA" sz="2000" dirty="0">
                <a:solidFill>
                  <a:srgbClr val="000000"/>
                </a:solidFill>
                <a:latin typeface="Inconsolata for Powerline" panose="020B0609030003000000" pitchFamily="49" charset="0"/>
              </a:rPr>
              <a:t> 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Inconsolata for Powerline" panose="020B0609030003000000" pitchFamily="49" charset="0"/>
              </a:rPr>
              <a:t>	where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{ </a:t>
            </a:r>
            <a:r>
              <a:rPr lang="en-CA" sz="2000" dirty="0">
                <a:solidFill>
                  <a:srgbClr val="FF4500"/>
                </a:solidFill>
                <a:latin typeface="Inconsolata for Powerline" panose="020B0609030003000000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Inconsolata for Powerline" panose="020B0609030003000000" pitchFamily="49" charset="0"/>
              </a:rPr>
              <a:t>membertype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-match </a:t>
            </a:r>
            <a:r>
              <a:rPr lang="en-CA" sz="2000" dirty="0">
                <a:solidFill>
                  <a:srgbClr val="8B0000"/>
                </a:solidFill>
                <a:latin typeface="Inconsolata for Powerline" panose="020B0609030003000000" pitchFamily="49" charset="0"/>
              </a:rPr>
              <a:t>'property'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})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name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-join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Inconsolata for Powerline" panose="020B0609030003000000" pitchFamily="49" charset="0"/>
              </a:rPr>
              <a:t>"', '"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	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set-clipboard</a:t>
            </a:r>
            <a:r>
              <a:rPr lang="en-CA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 </a:t>
            </a:r>
            <a:endParaRPr lang="en-CA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dirty="0"/>
              <a:t>Use “-match ‘property’” to also get AliasProperty and ScriptProperty</a:t>
            </a:r>
          </a:p>
        </p:txBody>
      </p:sp>
    </p:spTree>
    <p:extLst>
      <p:ext uri="{BB962C8B-B14F-4D97-AF65-F5344CB8AC3E}">
        <p14:creationId xmlns:p14="http://schemas.microsoft.com/office/powerpoint/2010/main" val="91396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91645"/>
            <a:ext cx="10406150" cy="4351338"/>
          </a:xfrm>
        </p:spPr>
        <p:txBody>
          <a:bodyPr/>
          <a:lstStyle/>
          <a:p>
            <a:r>
              <a:rPr lang="en-US" dirty="0"/>
              <a:t>Take care in how you format your code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Brackets</a:t>
            </a:r>
          </a:p>
          <a:p>
            <a:pPr lvl="1"/>
            <a:r>
              <a:rPr lang="en-US" dirty="0"/>
              <a:t>Using aliases</a:t>
            </a:r>
          </a:p>
          <a:p>
            <a:r>
              <a:rPr lang="en-US" dirty="0"/>
              <a:t>Document your code inline</a:t>
            </a:r>
          </a:p>
          <a:p>
            <a:pPr lvl="1"/>
            <a:r>
              <a:rPr lang="en-US" dirty="0"/>
              <a:t>Not too much</a:t>
            </a:r>
          </a:p>
          <a:p>
            <a:pPr lvl="1"/>
            <a:r>
              <a:rPr lang="en-US" dirty="0"/>
              <a:t>Not too little</a:t>
            </a:r>
          </a:p>
          <a:p>
            <a:r>
              <a:rPr lang="en-US" dirty="0"/>
              <a:t>Validate your parameters</a:t>
            </a:r>
          </a:p>
          <a:p>
            <a:r>
              <a:rPr lang="en-US" dirty="0"/>
              <a:t>Think modularly</a:t>
            </a:r>
          </a:p>
          <a:p>
            <a:r>
              <a:rPr lang="en-US" dirty="0"/>
              <a:t>Test for speed and efficiency</a:t>
            </a:r>
          </a:p>
          <a:p>
            <a:r>
              <a:rPr lang="en-US" dirty="0"/>
              <a:t>Return one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 nice to the next guy</a:t>
            </a:r>
          </a:p>
          <a:p>
            <a:r>
              <a:rPr lang="en-US" dirty="0"/>
              <a:t>Sharing is caring</a:t>
            </a:r>
          </a:p>
          <a:p>
            <a:r>
              <a:rPr lang="en-US" dirty="0"/>
              <a:t>Scripting is a craft</a:t>
            </a:r>
          </a:p>
          <a:p>
            <a:r>
              <a:rPr lang="en-US" dirty="0"/>
              <a:t>You’re a professional</a:t>
            </a:r>
          </a:p>
          <a:p>
            <a:r>
              <a:rPr lang="en-US" dirty="0"/>
              <a:t>If it’s worth doing, it’s worth doing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a comprehensive guide. Just 6 things you should do.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2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297014" y="467872"/>
            <a:ext cx="4870210" cy="81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Connect with me</a:t>
            </a:r>
          </a:p>
        </p:txBody>
      </p:sp>
      <p:sp>
        <p:nvSpPr>
          <p:cNvPr id="3" name="Text Placeholder 9"/>
          <p:cNvSpPr txBox="1">
            <a:spLocks/>
          </p:cNvSpPr>
          <p:nvPr/>
        </p:nvSpPr>
        <p:spPr>
          <a:xfrm>
            <a:off x="297014" y="1285388"/>
            <a:ext cx="5500099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LinkedIn.com/in/</a:t>
            </a:r>
            <a:r>
              <a:rPr lang="en-US" dirty="0" err="1">
                <a:solidFill>
                  <a:schemeClr val="bg1"/>
                </a:solidFill>
              </a:rPr>
              <a:t>thomasrayner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workingsysadmin.com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97014" y="4214380"/>
            <a:ext cx="2268100" cy="12309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EMUGca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Emug.ca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97014" y="3259040"/>
            <a:ext cx="6202392" cy="76013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Check out my user group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347175"/>
            <a:ext cx="3300984" cy="33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62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PowerShell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filecount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609610" y="2167860"/>
              <a:ext cx="2772000" cy="10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7010" y="2149860"/>
                <a:ext cx="280224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4895610" y="1958340"/>
              <a:ext cx="1152720" cy="409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4090" y="1943584"/>
                <a:ext cx="1179000" cy="436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6248250" y="1215300"/>
              <a:ext cx="3219840" cy="809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6370" y="1201984"/>
                <a:ext cx="3245400" cy="83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7267650" y="1733004"/>
              <a:ext cx="4400520" cy="1581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7210" y="1720408"/>
                <a:ext cx="4428599" cy="1604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4895610" y="2228364"/>
              <a:ext cx="2333640" cy="10480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1211" y="2208562"/>
                <a:ext cx="2368556" cy="1085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1390410" y="3371700"/>
              <a:ext cx="3438720" cy="16766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2770" y="3353699"/>
                <a:ext cx="3463560" cy="170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/>
              <p14:cNvContentPartPr/>
              <p14:nvPr/>
            </p14:nvContentPartPr>
            <p14:xfrm>
              <a:off x="5000490" y="4267140"/>
              <a:ext cx="5791680" cy="1514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4290" y="4249859"/>
                <a:ext cx="5822280" cy="15506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30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325" y="1282562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FileCount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&lt;#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.Synopsis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What it does.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.EXAMPLE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Get-</a:t>
            </a:r>
            <a:r>
              <a:rPr lang="en-U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FileCount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-place 'c:\temp'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Gets the number of files in c:\temp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.PARAMETER place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The location to find the number of files contained within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#&gt;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/>
              <p14:cNvContentPartPr/>
              <p14:nvPr/>
            </p14:nvContentPartPr>
            <p14:xfrm>
              <a:off x="3114570" y="1371540"/>
              <a:ext cx="695520" cy="4003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410" y="1360740"/>
                <a:ext cx="7174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2276250" y="4800420"/>
              <a:ext cx="3534240" cy="5812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050" y="4785663"/>
                <a:ext cx="3552959" cy="61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3438330" y="2466900"/>
              <a:ext cx="847920" cy="4288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0409" y="2456817"/>
                <a:ext cx="865923" cy="45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63650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part of lines 110 to 124 from a module one of my modules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$something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$guy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@something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$guy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@a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905610" y="2847780"/>
              <a:ext cx="3390960" cy="1457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9409" y="2829783"/>
                <a:ext cx="3425881" cy="14937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3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63650"/>
            <a:ext cx="10768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what it actually looks like – descriptive and camelCase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953050" y="2819220"/>
              <a:ext cx="152640" cy="9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1530" y="2806262"/>
                <a:ext cx="177480" cy="986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9639210" y="2704980"/>
              <a:ext cx="162240" cy="933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0936" y="2692378"/>
                <a:ext cx="184544" cy="968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8791530" y="3694284"/>
              <a:ext cx="1438560" cy="1314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5330" y="3671964"/>
                <a:ext cx="1477440" cy="13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9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3032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a useless function to play with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Write-Position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first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second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third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657570" y="2524020"/>
              <a:ext cx="3952800" cy="1762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6050" y="2510340"/>
                <a:ext cx="3987720" cy="17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933530" y="3228900"/>
              <a:ext cx="2076840" cy="14385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410" y="3216660"/>
                <a:ext cx="2112120" cy="14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7153170" y="4686180"/>
              <a:ext cx="447960" cy="12666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9126" y="4673222"/>
                <a:ext cx="481449" cy="1295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7638810" y="4657740"/>
              <a:ext cx="3295920" cy="15716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0089" y="4642495"/>
                <a:ext cx="3325441" cy="1600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26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6367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should be like this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Write-Position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first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second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third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5991210" y="5029140"/>
              <a:ext cx="790800" cy="524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5732" y="5017980"/>
                <a:ext cx="817436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590570" y="3790740"/>
              <a:ext cx="524160" cy="400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3010" y="3780660"/>
                <a:ext cx="5418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876570" y="3714660"/>
              <a:ext cx="800400" cy="447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6849" y="3703500"/>
                <a:ext cx="821283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7313E1B2794D8DFC61F74010DBEE" ma:contentTypeVersion="8" ma:contentTypeDescription="Create a new document." ma:contentTypeScope="" ma:versionID="f4e215a75bec290b0ec03485a3e906d1">
  <xsd:schema xmlns:xsd="http://www.w3.org/2001/XMLSchema" xmlns:xs="http://www.w3.org/2001/XMLSchema" xmlns:p="http://schemas.microsoft.com/office/2006/metadata/properties" xmlns:ns1="http://schemas.microsoft.com/sharepoint/v3" xmlns:ns2="bf70c230-8171-4481-8194-457be27ef1d6" xmlns:ns3="http://schemas.microsoft.com/sharepoint/v4" targetNamespace="http://schemas.microsoft.com/office/2006/metadata/properties" ma:root="true" ma:fieldsID="ac4d8bd04630ae57f88384a943c43a01" ns1:_="" ns2:_="" ns3:_="">
    <xsd:import namespace="http://schemas.microsoft.com/sharepoint/v3"/>
    <xsd:import namespace="bf70c230-8171-4481-8194-457be27ef1d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0c230-8171-4481-8194-457be27ef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70c230-8171-4481-8194-457be27ef1d6">
      <UserInfo>
        <DisplayName/>
        <AccountId xsi:nil="true"/>
        <AccountType/>
      </UserInfo>
    </SharedWithUsers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75B063-F2EF-452A-9185-332547351C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26A169-9589-4EF7-AEDD-E4100B558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0c230-8171-4481-8194-457be27ef1d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3D1619-06B9-4A5A-909B-DA79C0DB6ACA}">
  <ds:schemaRefs>
    <ds:schemaRef ds:uri="http://schemas.microsoft.com/office/2006/metadata/properties"/>
    <ds:schemaRef ds:uri="http://schemas.microsoft.com/office/infopath/2007/PartnerControls"/>
    <ds:schemaRef ds:uri="bf70c230-8171-4481-8194-457be27ef1d6"/>
    <ds:schemaRef ds:uri="http://schemas.microsoft.com/sharepoint/v3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MVP_OpenDay2014</Template>
  <TotalTime>2594</TotalTime>
  <Words>1818</Words>
  <Application>Microsoft Office PowerPoint</Application>
  <PresentationFormat>Widescreen</PresentationFormat>
  <Paragraphs>374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Inconsolata for Powerline</vt:lpstr>
      <vt:lpstr>Lucida Console</vt:lpstr>
      <vt:lpstr>Segoe UI</vt:lpstr>
      <vt:lpstr>Segoe UI Light</vt:lpstr>
      <vt:lpstr>MVPOpenDay</vt:lpstr>
      <vt:lpstr>Connect with me</vt:lpstr>
      <vt:lpstr>Why do you want to write non-sucky PowerShell?</vt:lpstr>
      <vt:lpstr>Why do you want to write non-sucky PowerShell?</vt:lpstr>
      <vt:lpstr>Naming Stuff - Functions</vt:lpstr>
      <vt:lpstr>Naming Stuff - Functions</vt:lpstr>
      <vt:lpstr>Naming Stuff - Variables</vt:lpstr>
      <vt:lpstr>Naming Stuff - Variables</vt:lpstr>
      <vt:lpstr>Naming Stuff - Parameters</vt:lpstr>
      <vt:lpstr>Naming Stuff - Parameters</vt:lpstr>
      <vt:lpstr>Naming Stuff - Aliases</vt:lpstr>
      <vt:lpstr>Brackets</vt:lpstr>
      <vt:lpstr>Brackets</vt:lpstr>
      <vt:lpstr>Brackets</vt:lpstr>
      <vt:lpstr>Inline Documentation</vt:lpstr>
      <vt:lpstr>Inline Documentation</vt:lpstr>
      <vt:lpstr>Inline Documentation</vt:lpstr>
      <vt:lpstr>Validating Parameters</vt:lpstr>
      <vt:lpstr>Validating Parameters</vt:lpstr>
      <vt:lpstr>Validating Parameters</vt:lpstr>
      <vt:lpstr>Off Topic</vt:lpstr>
      <vt:lpstr>Validating Parameters</vt:lpstr>
      <vt:lpstr>Validating Parameters</vt:lpstr>
      <vt:lpstr>Validating Parameters</vt:lpstr>
      <vt:lpstr>Modularization</vt:lpstr>
      <vt:lpstr>Modularization</vt:lpstr>
      <vt:lpstr>Testing for Speed</vt:lpstr>
      <vt:lpstr>Testing For Speed</vt:lpstr>
      <vt:lpstr>Testing For Speed</vt:lpstr>
      <vt:lpstr>Testing For Speed</vt:lpstr>
      <vt:lpstr>Returning Stuff</vt:lpstr>
      <vt:lpstr>Returning Stuff</vt:lpstr>
      <vt:lpstr>Returning Stuff</vt:lpstr>
      <vt:lpstr>Recap</vt:lpstr>
      <vt:lpstr>Why do you want to write non-sucky PowerShell?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Fernanda Saraiva</dc:creator>
  <dc:description/>
  <cp:lastModifiedBy>Thomas Rayner</cp:lastModifiedBy>
  <cp:revision>85</cp:revision>
  <dcterms:created xsi:type="dcterms:W3CDTF">2015-03-02T17:19:53Z</dcterms:created>
  <dcterms:modified xsi:type="dcterms:W3CDTF">2016-11-02T17:00:48Z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0x01010060267313E1B2794D8DFC61F74010DBEE</vt:lpwstr>
  </property>
</Properties>
</file>