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F8D"/>
    <a:srgbClr val="FF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4"/>
    <p:restoredTop sz="94607"/>
  </p:normalViewPr>
  <p:slideViewPr>
    <p:cSldViewPr snapToGrid="0" snapToObjects="1">
      <p:cViewPr varScale="1">
        <p:scale>
          <a:sx n="93" d="100"/>
          <a:sy n="93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C25A-EA55-344C-9267-1EF1EDB65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F9B89-4150-E545-9EED-BB0D43D2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D875-40DE-704C-AF95-DEB8FEA9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4C96-969A-474F-A569-31EDE354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C58E-F519-9949-A716-58A11DF0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02AC-C902-634B-891E-A80363EF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61488-FCBC-2E46-A909-07B58A93F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1E8B-4BF0-AD4E-8CCB-B877CAC8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DC85-BBD4-0340-997A-FEAA91CD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C036-C561-D948-A5AC-CA2B6A0E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982D-D245-9C40-9EFF-477F69DBC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A4DB-B36A-1641-A054-F0C4F56F4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09DF-1992-534B-93E2-453BEF37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896B-7F6D-DC45-BFAE-0D9AE01F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B17A-FB78-C746-A10E-EF4CD58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5F3D-E02C-9749-8BB7-B87E03A7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202C-5227-F14E-9B40-7F8046C4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E0F8-70F7-664E-9940-B5511542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9103-78FD-3048-B6BB-381CA691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CA51-D578-D544-B55D-07F9E27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A21A-7BE7-1F4F-8313-E93E6A3C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2F7F0-575B-C342-A00F-ECC046EB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CD7E-A827-2D47-8CC6-5CC3AB12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640E-C929-4F4B-82D4-98B5AE36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A59F-6B7D-2F46-9B03-A1905E29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473F-8189-CB46-B906-59540ACD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46EA-CBB3-5D4E-A3E0-54E788C74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C3CAF-40B8-1741-B7EB-A31B54FA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19F54-6692-6C4E-A66A-F571F17D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12173-7940-1E4A-84C9-0420EB0B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7244-4578-134B-8E02-79B01501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9DED-440F-B343-A3E1-914DEEFA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64086-CBD3-2A4B-864A-EFB21821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364B0-0D2C-B646-8083-590C30EA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B39DC-481C-EB4E-89D4-744C05D1B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91F73-C2C0-DE47-8450-B66950489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8CF5-2885-6D4D-9E18-5927D252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D86B6-7413-D946-85CD-CE9BD448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E4DDC-3B6E-0245-ABB3-D8B15D71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240F-3000-A84A-A806-53313761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A2BE7-D95B-1D44-9766-906A961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5B962-B036-924B-9F35-6D3FC5A4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71EE3-183B-7741-8847-0CA8EC8F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9422D-02D9-284C-A688-8CE59D04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6F881-F185-184C-90BD-99FD2B1E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373F4-ECF8-A043-BFC6-9F400282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95EE-3DED-A34B-9D40-460B94FC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E64B-743D-D74A-B50F-37337C8D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A0EAF-777C-C641-A2AA-87D152BE7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3F304-037E-1447-AFAD-05BFC618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90B2-4801-224A-AEA2-C5F512FA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D6E8C-6FB5-F54E-82F6-6E6EF88D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8D8D-BD57-7242-9086-0DE7F1E5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8A779-DD45-C84F-8975-49C730D91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69E3-C056-2C43-9D8A-5BF8464BB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1BA9-3994-C945-97B6-F398C93C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CE7FE-55F8-F244-B661-1B80C386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97D7-FC6B-AD49-9EB6-6C65304E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D81D4-2DDB-8846-9967-A2E4266E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765F-4E1B-8742-847E-22933076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6212-8DD3-9E4E-A949-6B7DFFF27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3D6B-0970-6748-A6BE-40A66BB093F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771D-7523-9E43-B972-5BC04473A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2FBB-953E-0E49-AB40-6D5485D4C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ECBE-C9BC-9F41-BE25-91656981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0C88C-E722-C843-9B5F-3680212D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06" y="532397"/>
            <a:ext cx="2292485" cy="152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B1F65-A3AB-1748-88C4-9ECBE742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06" y="2182090"/>
            <a:ext cx="2292485" cy="1719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3E446-B1F2-F545-B660-3BDEB272F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06" y="4003965"/>
            <a:ext cx="2295843" cy="1530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64D3D3-5D0B-B044-96EC-12FEBCE15571}"/>
              </a:ext>
            </a:extLst>
          </p:cNvPr>
          <p:cNvSpPr txBox="1"/>
          <p:nvPr/>
        </p:nvSpPr>
        <p:spPr>
          <a:xfrm>
            <a:off x="3234291" y="1064064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55DE7-53B7-3A42-ADAE-BC6BF9056149}"/>
              </a:ext>
            </a:extLst>
          </p:cNvPr>
          <p:cNvSpPr txBox="1"/>
          <p:nvPr/>
        </p:nvSpPr>
        <p:spPr>
          <a:xfrm>
            <a:off x="3239861" y="2799849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791D3-AE97-3449-AC5B-25EC8013B4C1}"/>
              </a:ext>
            </a:extLst>
          </p:cNvPr>
          <p:cNvSpPr txBox="1"/>
          <p:nvPr/>
        </p:nvSpPr>
        <p:spPr>
          <a:xfrm>
            <a:off x="3234291" y="4538413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Dog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A174BB-D949-5F4E-AADD-F7A4857BDD16}"/>
              </a:ext>
            </a:extLst>
          </p:cNvPr>
          <p:cNvCxnSpPr/>
          <p:nvPr/>
        </p:nvCxnSpPr>
        <p:spPr>
          <a:xfrm>
            <a:off x="4740442" y="3030681"/>
            <a:ext cx="818147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CBC38F8-7C27-DD41-A006-86E2408701F9}"/>
              </a:ext>
            </a:extLst>
          </p:cNvPr>
          <p:cNvSpPr/>
          <p:nvPr/>
        </p:nvSpPr>
        <p:spPr>
          <a:xfrm>
            <a:off x="5708073" y="2203040"/>
            <a:ext cx="2272145" cy="1648691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4449A-4340-1943-9B72-E7AC06CAE27F}"/>
              </a:ext>
            </a:extLst>
          </p:cNvPr>
          <p:cNvSpPr txBox="1"/>
          <p:nvPr/>
        </p:nvSpPr>
        <p:spPr>
          <a:xfrm>
            <a:off x="5967783" y="2625572"/>
            <a:ext cx="1749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Supervised </a:t>
            </a:r>
          </a:p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91769-C9F5-C84C-A61F-D00A9F52722B}"/>
              </a:ext>
            </a:extLst>
          </p:cNvPr>
          <p:cNvSpPr/>
          <p:nvPr/>
        </p:nvSpPr>
        <p:spPr>
          <a:xfrm>
            <a:off x="9088583" y="2057398"/>
            <a:ext cx="2604654" cy="1844055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181214-A8DB-3345-B769-6E9DC2F0CD8E}"/>
              </a:ext>
            </a:extLst>
          </p:cNvPr>
          <p:cNvCxnSpPr/>
          <p:nvPr/>
        </p:nvCxnSpPr>
        <p:spPr>
          <a:xfrm>
            <a:off x="8146473" y="3041070"/>
            <a:ext cx="818147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581CEA-6403-C54E-A97D-0AE859C3AA0A}"/>
              </a:ext>
            </a:extLst>
          </p:cNvPr>
          <p:cNvSpPr txBox="1"/>
          <p:nvPr/>
        </p:nvSpPr>
        <p:spPr>
          <a:xfrm>
            <a:off x="9580431" y="2611886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Predictive </a:t>
            </a:r>
          </a:p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6502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854546-3B1D-E24C-BF7B-065CBAF3689E}"/>
              </a:ext>
            </a:extLst>
          </p:cNvPr>
          <p:cNvCxnSpPr/>
          <p:nvPr/>
        </p:nvCxnSpPr>
        <p:spPr>
          <a:xfrm>
            <a:off x="969818" y="6082145"/>
            <a:ext cx="972589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EC400D-0AA1-1146-8F21-0702FC882C79}"/>
              </a:ext>
            </a:extLst>
          </p:cNvPr>
          <p:cNvCxnSpPr>
            <a:cxnSpLocks/>
          </p:cNvCxnSpPr>
          <p:nvPr/>
        </p:nvCxnSpPr>
        <p:spPr>
          <a:xfrm flipV="1">
            <a:off x="983672" y="678872"/>
            <a:ext cx="0" cy="540327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>
            <a:extLst>
              <a:ext uri="{FF2B5EF4-FFF2-40B4-BE49-F238E27FC236}">
                <a16:creationId xmlns:a16="http://schemas.microsoft.com/office/drawing/2014/main" id="{28F2021C-1A7C-A34D-943D-7B4416328EDC}"/>
              </a:ext>
            </a:extLst>
          </p:cNvPr>
          <p:cNvSpPr/>
          <p:nvPr/>
        </p:nvSpPr>
        <p:spPr>
          <a:xfrm rot="2702770">
            <a:off x="1745673" y="3782291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9A65D7B-C732-C744-8907-25C06331D593}"/>
              </a:ext>
            </a:extLst>
          </p:cNvPr>
          <p:cNvSpPr/>
          <p:nvPr/>
        </p:nvSpPr>
        <p:spPr>
          <a:xfrm rot="2702770">
            <a:off x="3205366" y="3782290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2C3E5AA9-FDC4-A34D-A63A-C268EA44F917}"/>
              </a:ext>
            </a:extLst>
          </p:cNvPr>
          <p:cNvSpPr/>
          <p:nvPr/>
        </p:nvSpPr>
        <p:spPr>
          <a:xfrm rot="2702770">
            <a:off x="2475520" y="2523746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075D303D-1190-9E44-A9DB-2E2DA0F3FE2E}"/>
              </a:ext>
            </a:extLst>
          </p:cNvPr>
          <p:cNvSpPr/>
          <p:nvPr/>
        </p:nvSpPr>
        <p:spPr>
          <a:xfrm rot="2702770">
            <a:off x="3860454" y="2724906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B1E3FE13-5507-6942-BA5F-2B3AFAA2D930}"/>
              </a:ext>
            </a:extLst>
          </p:cNvPr>
          <p:cNvSpPr/>
          <p:nvPr/>
        </p:nvSpPr>
        <p:spPr>
          <a:xfrm rot="2702770">
            <a:off x="2475521" y="4713305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AD84EEC4-C431-3545-BA82-D423D2816C4A}"/>
              </a:ext>
            </a:extLst>
          </p:cNvPr>
          <p:cNvSpPr/>
          <p:nvPr/>
        </p:nvSpPr>
        <p:spPr>
          <a:xfrm rot="2702770">
            <a:off x="1380751" y="2196214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5D414415-83FB-154B-BFDA-0641FD217037}"/>
              </a:ext>
            </a:extLst>
          </p:cNvPr>
          <p:cNvSpPr/>
          <p:nvPr/>
        </p:nvSpPr>
        <p:spPr>
          <a:xfrm rot="2702770">
            <a:off x="8363442" y="2138036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0ABA17C-9D80-1841-9FB6-FF3912BA58ED}"/>
              </a:ext>
            </a:extLst>
          </p:cNvPr>
          <p:cNvSpPr/>
          <p:nvPr/>
        </p:nvSpPr>
        <p:spPr>
          <a:xfrm rot="2702770">
            <a:off x="8820383" y="3188759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B0258656-9678-3B40-BE11-2F48D3B27D1D}"/>
              </a:ext>
            </a:extLst>
          </p:cNvPr>
          <p:cNvSpPr/>
          <p:nvPr/>
        </p:nvSpPr>
        <p:spPr>
          <a:xfrm rot="2702770">
            <a:off x="7483159" y="3123926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3A5ABB1A-DDD4-D741-9351-2C629D09D579}"/>
              </a:ext>
            </a:extLst>
          </p:cNvPr>
          <p:cNvSpPr/>
          <p:nvPr/>
        </p:nvSpPr>
        <p:spPr>
          <a:xfrm rot="2702770">
            <a:off x="8022447" y="4034994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8B76DF4-A43E-7546-82C6-2FBAC05F2433}"/>
              </a:ext>
            </a:extLst>
          </p:cNvPr>
          <p:cNvSpPr/>
          <p:nvPr/>
        </p:nvSpPr>
        <p:spPr>
          <a:xfrm rot="2702770">
            <a:off x="7259005" y="1700785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338CA18E-0C04-ED40-8A7B-3A759D7B9A76}"/>
              </a:ext>
            </a:extLst>
          </p:cNvPr>
          <p:cNvSpPr/>
          <p:nvPr/>
        </p:nvSpPr>
        <p:spPr>
          <a:xfrm rot="2702770">
            <a:off x="8455722" y="1087312"/>
            <a:ext cx="1039091" cy="1025236"/>
          </a:xfrm>
          <a:prstGeom prst="plus">
            <a:avLst>
              <a:gd name="adj" fmla="val 39865"/>
            </a:avLst>
          </a:prstGeom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6131A1-B617-9542-873C-4A52D85AF4C8}"/>
              </a:ext>
            </a:extLst>
          </p:cNvPr>
          <p:cNvSpPr/>
          <p:nvPr/>
        </p:nvSpPr>
        <p:spPr>
          <a:xfrm>
            <a:off x="1270634" y="1777818"/>
            <a:ext cx="3752101" cy="3976799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947339-28FD-7F49-AF59-F8462D96E965}"/>
              </a:ext>
            </a:extLst>
          </p:cNvPr>
          <p:cNvSpPr/>
          <p:nvPr/>
        </p:nvSpPr>
        <p:spPr>
          <a:xfrm>
            <a:off x="6734031" y="1047962"/>
            <a:ext cx="3752101" cy="3976799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BF245A-05B5-6C49-8DFB-80195E1DDF7A}"/>
              </a:ext>
            </a:extLst>
          </p:cNvPr>
          <p:cNvSpPr/>
          <p:nvPr/>
        </p:nvSpPr>
        <p:spPr>
          <a:xfrm>
            <a:off x="845127" y="2757055"/>
            <a:ext cx="2189018" cy="1870363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91675-3F30-2A4B-ACF9-48F0A11ECEA3}"/>
              </a:ext>
            </a:extLst>
          </p:cNvPr>
          <p:cNvSpPr/>
          <p:nvPr/>
        </p:nvSpPr>
        <p:spPr>
          <a:xfrm>
            <a:off x="8811491" y="2757055"/>
            <a:ext cx="2189018" cy="1870363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984A87A4-5E82-E748-96C4-8A9BEE0D3D3F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5922818" y="-1226127"/>
            <a:ext cx="12700" cy="7966364"/>
          </a:xfrm>
          <a:prstGeom prst="curvedConnector3">
            <a:avLst>
              <a:gd name="adj1" fmla="val 11727276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D3F7E4F-97A8-8E42-B6FE-3D43D0EDABBA}"/>
              </a:ext>
            </a:extLst>
          </p:cNvPr>
          <p:cNvCxnSpPr>
            <a:stCxn id="3" idx="2"/>
            <a:endCxn id="2" idx="2"/>
          </p:cNvCxnSpPr>
          <p:nvPr/>
        </p:nvCxnSpPr>
        <p:spPr>
          <a:xfrm rot="5400000">
            <a:off x="5922818" y="644236"/>
            <a:ext cx="12700" cy="7966364"/>
          </a:xfrm>
          <a:prstGeom prst="curvedConnector3">
            <a:avLst>
              <a:gd name="adj1" fmla="val 9109087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25D19E-2512-A648-9C92-B8CEA03F3525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3034145" y="3692237"/>
            <a:ext cx="577734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435BB5-13FC-5C4C-A3EF-D3C51829A43F}"/>
              </a:ext>
            </a:extLst>
          </p:cNvPr>
          <p:cNvSpPr txBox="1"/>
          <p:nvPr/>
        </p:nvSpPr>
        <p:spPr>
          <a:xfrm>
            <a:off x="1379965" y="3425325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9C41D-39E7-8849-9DD5-754BC053D679}"/>
              </a:ext>
            </a:extLst>
          </p:cNvPr>
          <p:cNvSpPr txBox="1"/>
          <p:nvPr/>
        </p:nvSpPr>
        <p:spPr>
          <a:xfrm>
            <a:off x="8811491" y="342532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Environment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833E5-2246-FA49-8745-EBB5ABC5A9B7}"/>
              </a:ext>
            </a:extLst>
          </p:cNvPr>
          <p:cNvSpPr txBox="1"/>
          <p:nvPr/>
        </p:nvSpPr>
        <p:spPr>
          <a:xfrm>
            <a:off x="5313516" y="631432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1C65B-0260-094D-A71B-244785FAC999}"/>
              </a:ext>
            </a:extLst>
          </p:cNvPr>
          <p:cNvSpPr txBox="1"/>
          <p:nvPr/>
        </p:nvSpPr>
        <p:spPr>
          <a:xfrm>
            <a:off x="4857461" y="3094366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678AB5-2821-C64E-9FD6-ECF6E0A99CAF}"/>
              </a:ext>
            </a:extLst>
          </p:cNvPr>
          <p:cNvSpPr txBox="1"/>
          <p:nvPr/>
        </p:nvSpPr>
        <p:spPr>
          <a:xfrm>
            <a:off x="5227753" y="5213639"/>
            <a:ext cx="139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394166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6804E2-65A9-3A43-B311-5383E77F4279}"/>
              </a:ext>
            </a:extLst>
          </p:cNvPr>
          <p:cNvSpPr/>
          <p:nvPr/>
        </p:nvSpPr>
        <p:spPr>
          <a:xfrm>
            <a:off x="415637" y="1274616"/>
            <a:ext cx="5347854" cy="5320147"/>
          </a:xfrm>
          <a:prstGeom prst="ellipse">
            <a:avLst/>
          </a:prstGeom>
          <a:solidFill>
            <a:srgbClr val="FFD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824594-229D-7B42-B909-1E0A021E558D}"/>
              </a:ext>
            </a:extLst>
          </p:cNvPr>
          <p:cNvSpPr/>
          <p:nvPr/>
        </p:nvSpPr>
        <p:spPr>
          <a:xfrm>
            <a:off x="6580910" y="1274616"/>
            <a:ext cx="5098472" cy="5320147"/>
          </a:xfrm>
          <a:prstGeom prst="ellipse">
            <a:avLst/>
          </a:prstGeom>
          <a:solidFill>
            <a:srgbClr val="A8C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0BE1A-8FF4-B543-BB0F-84FC7880FFD0}"/>
              </a:ext>
            </a:extLst>
          </p:cNvPr>
          <p:cNvSpPr txBox="1"/>
          <p:nvPr/>
        </p:nvSpPr>
        <p:spPr>
          <a:xfrm>
            <a:off x="1973599" y="540327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of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524C2-DC79-E840-822D-87CE9CBDF584}"/>
              </a:ext>
            </a:extLst>
          </p:cNvPr>
          <p:cNvSpPr txBox="1"/>
          <p:nvPr/>
        </p:nvSpPr>
        <p:spPr>
          <a:xfrm>
            <a:off x="7914109" y="540327"/>
            <a:ext cx="2432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of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BDBD9-33E2-AB4F-AA59-12403A77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12" y="3732539"/>
            <a:ext cx="1162408" cy="773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30E64-B7A9-624B-B302-3CD46567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77" y="1880858"/>
            <a:ext cx="1455887" cy="1091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BEE68C-0F68-4648-8088-02C54A9D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352" y="2623703"/>
            <a:ext cx="1521489" cy="1003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732B41-A86F-B041-8525-25E75E54D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631" y="4230513"/>
            <a:ext cx="1985721" cy="13238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7B80B0-BFDE-384C-85B7-3DDE3F2C87EE}"/>
              </a:ext>
            </a:extLst>
          </p:cNvPr>
          <p:cNvSpPr txBox="1"/>
          <p:nvPr/>
        </p:nvSpPr>
        <p:spPr>
          <a:xfrm>
            <a:off x="8706792" y="2165206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19551-0517-2B42-A592-90435BC85258}"/>
              </a:ext>
            </a:extLst>
          </p:cNvPr>
          <p:cNvSpPr txBox="1"/>
          <p:nvPr/>
        </p:nvSpPr>
        <p:spPr>
          <a:xfrm>
            <a:off x="8772217" y="4230513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F3A8C-0C12-0A4A-83CE-7E85DCFE7E7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4827841" y="3125354"/>
            <a:ext cx="3944376" cy="1366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A2E2AE-3A85-A84F-BC57-AB645B6499A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306352" y="4492123"/>
            <a:ext cx="5465865" cy="400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2488E8-682C-4547-88FD-C236CDA88608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4796820" y="2426816"/>
            <a:ext cx="3909972" cy="1692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6D86B6-D9BB-C94E-B6D1-51F99074D67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089564" y="2426816"/>
            <a:ext cx="5617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1C304A-5D75-DB4A-830E-4005F91F652B}"/>
              </a:ext>
            </a:extLst>
          </p:cNvPr>
          <p:cNvSpPr txBox="1"/>
          <p:nvPr/>
        </p:nvSpPr>
        <p:spPr>
          <a:xfrm>
            <a:off x="4827841" y="166605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imageContent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= f(image)</a:t>
            </a:r>
          </a:p>
        </p:txBody>
      </p:sp>
    </p:spTree>
    <p:extLst>
      <p:ext uri="{BB962C8B-B14F-4D97-AF65-F5344CB8AC3E}">
        <p14:creationId xmlns:p14="http://schemas.microsoft.com/office/powerpoint/2010/main" val="270006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2018-04-17T06:51:19Z</dcterms:created>
  <dcterms:modified xsi:type="dcterms:W3CDTF">2018-04-17T07:44:05Z</dcterms:modified>
</cp:coreProperties>
</file>