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DBD2-21D7-B647-BC1F-09698DBE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7B3C-447A-534D-A46E-2D7259E0F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175-9177-A04C-B25F-F2761D8F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51A0-A6D1-5C46-AFAC-07D6F501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72D3-8629-304A-B6E8-ABECAA8B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B24B-A0A3-9940-B1A8-218C52FE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42249-46B6-044B-BDF8-F6DD8650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71DB-D985-DB46-8EE7-A02B1B5C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9057-F501-2545-B18B-DBBF696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F8BA-CAAE-8A44-A02C-BDB7B0D5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622C4-73EA-344A-8399-6C6BB55CA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B5D7-BABB-5743-A635-0CBDD715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3EEC-8123-594D-AAA5-86C5CD9E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169-2A5D-7E4F-B334-B60654B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C835-40F6-3745-B47E-03F85C67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5FB6-77C2-4D42-8BEA-35627303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EE11-AC78-8C40-A593-7CC5D1E6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9E5E-F767-594B-8F0C-A2E34B65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69B0-A4AF-0A4E-94F1-9AD83C29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EB5B-7158-4B4A-89CB-E438D86A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9F6D-49F9-884D-AF08-ABC9DB15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5906E-49B9-AB40-98D5-D2AD5636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BE74-C751-D54A-85B9-DA0B8B8D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63D4-806E-A94D-84D2-9B37D819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1CE3-9C44-BF43-BAF1-E761D8BE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325E-1E6C-F543-ABE7-9534967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0A66-C401-4546-95DA-D2A011DDA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4CC5-E689-AA43-B9C9-06344A26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B246-3A5D-4744-9D28-87B14C12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22E5-BDA0-8843-8BFB-08007D7D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52C15-B623-7343-B07D-BF1CE4EB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2060-892C-C942-85E7-EE3BA3B0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3054-C08F-754E-8423-E5499D76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DCDF-27BB-084F-9D46-57E2D33E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16DAF-6643-F64A-9D71-27218490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43E9-D283-0C40-A9C3-4E851507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4E89E-B8B1-CF43-90EC-CA6AA312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A734-6260-C642-B322-42FDCE9D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C71F6-10FF-1149-BC6B-698A7F5B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4F2B-D237-854C-BB8A-FD25F8A0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DE5DE-70EB-784D-8A41-B55DA4E7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13672-BD52-2749-8531-677DA26D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C1B8C-9362-1E41-8DEC-4A0F463C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2EAD2-FDF7-3941-9550-EF5D725B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B28CE-BCB6-914E-9FFA-F0728710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DFF5-D2C7-3C45-9D49-CBDBAA61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BACD-EFA4-044B-9171-3986026F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CB66-BA5E-F648-AC4C-F172ABDB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15137-1A8E-9B4E-B634-4E903B68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AF05-7B2A-244D-8107-E4A86783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59ED-5E6B-8245-8F41-C3FA7618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DCE9-E083-6C46-B5AB-1E3D2E1F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60A9-2FEF-4E4A-B82E-559D4867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F9475-ADD9-7644-BCAC-ACCACB249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6A41-1227-274E-BDE3-359A86CE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3E6F-21AF-8340-9707-2756BED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C262D-8ECE-5D4C-BC8F-0055165C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441E-D6EF-D14E-A039-32A5ACF7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02A01-DCF4-2A43-86E6-92FE1CD1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85B4-293B-0948-B1EE-FE161DED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A6EF-0644-9145-AE03-84247C6F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788C-1653-B942-B61B-55E3DD42148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AFC6-1516-1248-9932-364B22A4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B627-9E5E-B74D-9EC8-7D792EEA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78FD-934E-6044-BF97-69A86494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8A7A36-C17C-6D4F-9637-95B53D84154B}"/>
              </a:ext>
            </a:extLst>
          </p:cNvPr>
          <p:cNvSpPr/>
          <p:nvPr/>
        </p:nvSpPr>
        <p:spPr>
          <a:xfrm>
            <a:off x="4660046" y="1706659"/>
            <a:ext cx="2852928" cy="29626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2A1A5C-D1D2-134B-8484-DC4D7179CC55}"/>
              </a:ext>
            </a:extLst>
          </p:cNvPr>
          <p:cNvSpPr/>
          <p:nvPr/>
        </p:nvSpPr>
        <p:spPr>
          <a:xfrm>
            <a:off x="536448" y="816864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B3D696-E997-AD47-ADE4-9F30B386E745}"/>
              </a:ext>
            </a:extLst>
          </p:cNvPr>
          <p:cNvSpPr/>
          <p:nvPr/>
        </p:nvSpPr>
        <p:spPr>
          <a:xfrm>
            <a:off x="536448" y="2298192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205EF6-A47C-8940-B582-C6BF14119335}"/>
              </a:ext>
            </a:extLst>
          </p:cNvPr>
          <p:cNvSpPr/>
          <p:nvPr/>
        </p:nvSpPr>
        <p:spPr>
          <a:xfrm>
            <a:off x="536448" y="3779520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76B1E-F616-804A-98CF-2C8BF0E66D7D}"/>
              </a:ext>
            </a:extLst>
          </p:cNvPr>
          <p:cNvSpPr/>
          <p:nvPr/>
        </p:nvSpPr>
        <p:spPr>
          <a:xfrm>
            <a:off x="5474208" y="5315712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24DE4-87F4-9545-B5CA-40A51239E05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1780032" y="1414272"/>
            <a:ext cx="2880014" cy="17737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86EE9-09A7-104D-ACDC-C1629D66F470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780032" y="2895600"/>
            <a:ext cx="2880014" cy="292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E8A52A-F85A-6345-8B1A-FF622E1D26E4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1780032" y="3187987"/>
            <a:ext cx="2880014" cy="118894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EEF4F2-BBB6-FA47-B3A7-D3410191B6C4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86510" y="4669315"/>
            <a:ext cx="9490" cy="64639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F665E-77C6-124C-99E1-6C307D3515F2}"/>
                  </a:ext>
                </a:extLst>
              </p:cNvPr>
              <p:cNvSpPr txBox="1"/>
              <p:nvPr/>
            </p:nvSpPr>
            <p:spPr>
              <a:xfrm>
                <a:off x="805836" y="1121884"/>
                <a:ext cx="704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F665E-77C6-124C-99E1-6C307D35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6" y="1121884"/>
                <a:ext cx="704808" cy="584775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FE99FD-AD0E-EC4B-833B-896E0918DCE8}"/>
                  </a:ext>
                </a:extLst>
              </p:cNvPr>
              <p:cNvSpPr txBox="1"/>
              <p:nvPr/>
            </p:nvSpPr>
            <p:spPr>
              <a:xfrm>
                <a:off x="806788" y="2603212"/>
                <a:ext cx="7142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FE99FD-AD0E-EC4B-833B-896E0918D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8" y="2603212"/>
                <a:ext cx="714298" cy="584775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6392A-0F5C-8843-AF91-8ED4EA97A43B}"/>
                  </a:ext>
                </a:extLst>
              </p:cNvPr>
              <p:cNvSpPr txBox="1"/>
              <p:nvPr/>
            </p:nvSpPr>
            <p:spPr>
              <a:xfrm>
                <a:off x="805836" y="4090857"/>
                <a:ext cx="7142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6392A-0F5C-8843-AF91-8ED4EA97A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6" y="4090857"/>
                <a:ext cx="714298" cy="584775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DD4CF-72DC-2144-AE6B-DA3E9EBCD330}"/>
                  </a:ext>
                </a:extLst>
              </p:cNvPr>
              <p:cNvSpPr txBox="1"/>
              <p:nvPr/>
            </p:nvSpPr>
            <p:spPr>
              <a:xfrm>
                <a:off x="5839350" y="5620732"/>
                <a:ext cx="5078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DD4CF-72DC-2144-AE6B-DA3E9EBC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50" y="5620732"/>
                <a:ext cx="5078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BB4B9069-6FB2-E347-A5EB-459D718F3AF4}"/>
              </a:ext>
            </a:extLst>
          </p:cNvPr>
          <p:cNvSpPr/>
          <p:nvPr/>
        </p:nvSpPr>
        <p:spPr>
          <a:xfrm>
            <a:off x="1789522" y="816864"/>
            <a:ext cx="2880014" cy="415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DE492-828F-B94A-92AF-280376862BDB}"/>
                  </a:ext>
                </a:extLst>
              </p:cNvPr>
              <p:cNvSpPr txBox="1"/>
              <p:nvPr/>
            </p:nvSpPr>
            <p:spPr>
              <a:xfrm>
                <a:off x="2828105" y="1121884"/>
                <a:ext cx="683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DE492-828F-B94A-92AF-28037686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105" y="1121884"/>
                <a:ext cx="683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C8233C-146B-AA49-933B-3AA7ED078043}"/>
                  </a:ext>
                </a:extLst>
              </p:cNvPr>
              <p:cNvSpPr txBox="1"/>
              <p:nvPr/>
            </p:nvSpPr>
            <p:spPr>
              <a:xfrm>
                <a:off x="4689268" y="2603212"/>
                <a:ext cx="28039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C8233C-146B-AA49-933B-3AA7ED07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268" y="2603212"/>
                <a:ext cx="2803973" cy="584775"/>
              </a:xfrm>
              <a:prstGeom prst="rect">
                <a:avLst/>
              </a:prstGeom>
              <a:blipFill>
                <a:blip r:embed="rId7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26D6FE-1DC7-184E-B87A-DF8FD2F12B33}"/>
                  </a:ext>
                </a:extLst>
              </p:cNvPr>
              <p:cNvSpPr txBox="1"/>
              <p:nvPr/>
            </p:nvSpPr>
            <p:spPr>
              <a:xfrm>
                <a:off x="4985279" y="3187985"/>
                <a:ext cx="18716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26D6FE-1DC7-184E-B87A-DF8FD2F1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79" y="3187985"/>
                <a:ext cx="1871602" cy="584775"/>
              </a:xfrm>
              <a:prstGeom prst="rect">
                <a:avLst/>
              </a:prstGeom>
              <a:blipFill>
                <a:blip r:embed="rId8"/>
                <a:stretch>
                  <a:fillRect r="-2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62A1A5C-D1D2-134B-8484-DC4D7179CC55}"/>
              </a:ext>
            </a:extLst>
          </p:cNvPr>
          <p:cNvSpPr/>
          <p:nvPr/>
        </p:nvSpPr>
        <p:spPr>
          <a:xfrm>
            <a:off x="536448" y="816864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B3D696-E997-AD47-ADE4-9F30B386E745}"/>
              </a:ext>
            </a:extLst>
          </p:cNvPr>
          <p:cNvSpPr/>
          <p:nvPr/>
        </p:nvSpPr>
        <p:spPr>
          <a:xfrm>
            <a:off x="536448" y="2298192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205EF6-A47C-8940-B582-C6BF14119335}"/>
              </a:ext>
            </a:extLst>
          </p:cNvPr>
          <p:cNvSpPr/>
          <p:nvPr/>
        </p:nvSpPr>
        <p:spPr>
          <a:xfrm>
            <a:off x="536448" y="3779520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76B1E-F616-804A-98CF-2C8BF0E66D7D}"/>
              </a:ext>
            </a:extLst>
          </p:cNvPr>
          <p:cNvSpPr/>
          <p:nvPr/>
        </p:nvSpPr>
        <p:spPr>
          <a:xfrm>
            <a:off x="4227921" y="5260844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F665E-77C6-124C-99E1-6C307D3515F2}"/>
                  </a:ext>
                </a:extLst>
              </p:cNvPr>
              <p:cNvSpPr txBox="1"/>
              <p:nvPr/>
            </p:nvSpPr>
            <p:spPr>
              <a:xfrm>
                <a:off x="882170" y="232086"/>
                <a:ext cx="552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F665E-77C6-124C-99E1-6C307D35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70" y="232086"/>
                <a:ext cx="5521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DD4CF-72DC-2144-AE6B-DA3E9EBCD330}"/>
                  </a:ext>
                </a:extLst>
              </p:cNvPr>
              <p:cNvSpPr txBox="1"/>
              <p:nvPr/>
            </p:nvSpPr>
            <p:spPr>
              <a:xfrm>
                <a:off x="4593063" y="5565864"/>
                <a:ext cx="666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DD4CF-72DC-2144-AE6B-DA3E9EBC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63" y="5565864"/>
                <a:ext cx="666528" cy="584775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DE492-828F-B94A-92AF-280376862BDB}"/>
                  </a:ext>
                </a:extLst>
              </p:cNvPr>
              <p:cNvSpPr txBox="1"/>
              <p:nvPr/>
            </p:nvSpPr>
            <p:spPr>
              <a:xfrm>
                <a:off x="2742761" y="232089"/>
                <a:ext cx="7933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DE492-828F-B94A-92AF-28037686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761" y="232089"/>
                <a:ext cx="793358" cy="584775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BCA188C-05D9-C64B-B421-E14DB7F9BC94}"/>
              </a:ext>
            </a:extLst>
          </p:cNvPr>
          <p:cNvSpPr/>
          <p:nvPr/>
        </p:nvSpPr>
        <p:spPr>
          <a:xfrm>
            <a:off x="5474208" y="816864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D3D9A3-1730-954D-A9CC-AD75E6BE7AEF}"/>
              </a:ext>
            </a:extLst>
          </p:cNvPr>
          <p:cNvSpPr/>
          <p:nvPr/>
        </p:nvSpPr>
        <p:spPr>
          <a:xfrm>
            <a:off x="5474208" y="2298191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A32E34-F305-FA48-9F3F-D41F18B9FE4F}"/>
              </a:ext>
            </a:extLst>
          </p:cNvPr>
          <p:cNvSpPr/>
          <p:nvPr/>
        </p:nvSpPr>
        <p:spPr>
          <a:xfrm>
            <a:off x="5471505" y="3779518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9CADE4-1B60-4947-A04E-F29CBE07D81E}"/>
              </a:ext>
            </a:extLst>
          </p:cNvPr>
          <p:cNvSpPr/>
          <p:nvPr/>
        </p:nvSpPr>
        <p:spPr>
          <a:xfrm>
            <a:off x="9771888" y="2298191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97BF08-C3BD-B048-840A-F3A69857B9AF}"/>
              </a:ext>
            </a:extLst>
          </p:cNvPr>
          <p:cNvCxnSpPr>
            <a:endCxn id="22" idx="2"/>
          </p:cNvCxnSpPr>
          <p:nvPr/>
        </p:nvCxnSpPr>
        <p:spPr>
          <a:xfrm>
            <a:off x="1780032" y="1414271"/>
            <a:ext cx="3694176" cy="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C5F35-CE5B-F44D-AD55-70B8CB95319D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789522" y="1386838"/>
            <a:ext cx="3684686" cy="15087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14172-0FFC-5445-9E86-AA7C0EB0CD64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1780032" y="1414272"/>
            <a:ext cx="3691473" cy="296265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4CADAA-D8C1-1341-A262-629220E29C9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1780032" y="1414272"/>
            <a:ext cx="3694176" cy="148132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2B9F4C-6F0C-BF4A-9FB6-3C8444709769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 flipV="1">
            <a:off x="1780032" y="2895599"/>
            <a:ext cx="3694176" cy="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9237CA-DC8E-474B-8A19-7F7690DFF6C4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1780032" y="2895600"/>
            <a:ext cx="3691473" cy="148132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E86613-4A1B-C24B-88A5-F36C0E20310B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1780032" y="1414272"/>
            <a:ext cx="3694176" cy="296265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1D6666-BDE4-F04F-802F-F594079EA68A}"/>
              </a:ext>
            </a:extLst>
          </p:cNvPr>
          <p:cNvCxnSpPr>
            <a:cxnSpLocks/>
            <a:stCxn id="7" idx="6"/>
            <a:endCxn id="23" idx="2"/>
          </p:cNvCxnSpPr>
          <p:nvPr/>
        </p:nvCxnSpPr>
        <p:spPr>
          <a:xfrm flipV="1">
            <a:off x="1780032" y="2895599"/>
            <a:ext cx="3694176" cy="14813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A4A68D-2AAE-D749-A342-E808768AA8FB}"/>
              </a:ext>
            </a:extLst>
          </p:cNvPr>
          <p:cNvCxnSpPr>
            <a:cxnSpLocks/>
            <a:stCxn id="7" idx="6"/>
            <a:endCxn id="26" idx="2"/>
          </p:cNvCxnSpPr>
          <p:nvPr/>
        </p:nvCxnSpPr>
        <p:spPr>
          <a:xfrm flipV="1">
            <a:off x="1780032" y="4376926"/>
            <a:ext cx="3691473" cy="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CC6399-8F88-534C-A8FD-5590A1029591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6717792" y="1414272"/>
            <a:ext cx="3054096" cy="1481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D94A2A-F10A-D644-9CF8-33308E0C3164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6717792" y="2895599"/>
            <a:ext cx="305409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4D51A8-FEEA-3D4A-A103-1B6858D9ADFA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6715089" y="2895599"/>
            <a:ext cx="3056799" cy="1481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3F14D6-960B-C445-9C85-797822C13386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flipV="1">
            <a:off x="4849713" y="4376926"/>
            <a:ext cx="621792" cy="88391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B4F452-EC79-6349-8DB9-2E236B160D62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V="1">
            <a:off x="4849713" y="2895599"/>
            <a:ext cx="624495" cy="23652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34B0FB-B96C-CE46-B1E0-751F8CB642D8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V="1">
            <a:off x="4849713" y="1414272"/>
            <a:ext cx="624495" cy="384657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E96E75-2EC1-B744-96A6-1DC6FD2A1B28}"/>
                  </a:ext>
                </a:extLst>
              </p:cNvPr>
              <p:cNvSpPr txBox="1"/>
              <p:nvPr/>
            </p:nvSpPr>
            <p:spPr>
              <a:xfrm>
                <a:off x="5734288" y="232088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E96E75-2EC1-B744-96A6-1DC6FD2A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88" y="232088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E7FED5-F37E-FE46-9332-6BB7E25BD935}"/>
                  </a:ext>
                </a:extLst>
              </p:cNvPr>
              <p:cNvSpPr txBox="1"/>
              <p:nvPr/>
            </p:nvSpPr>
            <p:spPr>
              <a:xfrm>
                <a:off x="10034671" y="232087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E7FED5-F37E-FE46-9332-6BB7E25B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71" y="232087"/>
                <a:ext cx="727507" cy="584775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4F6AB0C-486C-6C49-AAF1-8952EF7762A0}"/>
                  </a:ext>
                </a:extLst>
              </p:cNvPr>
              <p:cNvSpPr txBox="1"/>
              <p:nvPr/>
            </p:nvSpPr>
            <p:spPr>
              <a:xfrm>
                <a:off x="7846809" y="232086"/>
                <a:ext cx="8028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4F6AB0C-486C-6C49-AAF1-8952EF776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9" y="232086"/>
                <a:ext cx="802847" cy="584775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4F5BCC4D-0709-954B-B224-06877286F0C4}"/>
              </a:ext>
            </a:extLst>
          </p:cNvPr>
          <p:cNvSpPr/>
          <p:nvPr/>
        </p:nvSpPr>
        <p:spPr>
          <a:xfrm>
            <a:off x="8791087" y="5260844"/>
            <a:ext cx="1243584" cy="11948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5CEB07-3416-9C42-8AEE-D07713E75C14}"/>
                  </a:ext>
                </a:extLst>
              </p:cNvPr>
              <p:cNvSpPr txBox="1"/>
              <p:nvPr/>
            </p:nvSpPr>
            <p:spPr>
              <a:xfrm>
                <a:off x="9156229" y="5565864"/>
                <a:ext cx="676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5CEB07-3416-9C42-8AEE-D07713E7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229" y="5565864"/>
                <a:ext cx="676018" cy="584775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754886-7327-6545-B118-34A3C417A607}"/>
              </a:ext>
            </a:extLst>
          </p:cNvPr>
          <p:cNvCxnSpPr>
            <a:cxnSpLocks/>
            <a:stCxn id="72" idx="0"/>
            <a:endCxn id="27" idx="2"/>
          </p:cNvCxnSpPr>
          <p:nvPr/>
        </p:nvCxnSpPr>
        <p:spPr>
          <a:xfrm flipV="1">
            <a:off x="9412879" y="2895599"/>
            <a:ext cx="359009" cy="23652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6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2018-02-03T19:07:29Z</dcterms:created>
  <dcterms:modified xsi:type="dcterms:W3CDTF">2018-02-08T09:26:09Z</dcterms:modified>
</cp:coreProperties>
</file>