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8092-6FBD-FD45-96C3-6EB63E46A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F16A1-4DAF-D64C-AE00-D4C1D9EC6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585B6-8C86-8045-9CF1-39355D85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8F4-D983-0C43-B6A4-733ED63FA25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470F-B88C-D346-90CF-324549F0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D7340-C8DA-5947-AE17-1439D6CB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1D9-3F49-0E49-9DBF-AAD585254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3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5F81-71A6-BB43-B40D-4D5E1AEA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791A7-6B4C-AD4A-AAC6-DE9BB8EEE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4A495-201C-754A-96EB-8CF4198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8F4-D983-0C43-B6A4-733ED63FA25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39807-C769-704E-910E-9FEC3B0C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A1520-3802-1947-8B29-972D7011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1D9-3F49-0E49-9DBF-AAD585254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2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D21F9-50F7-5D47-9F3C-83498149F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8ABB0-3238-5E44-967A-F597BD8B5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64E7B-C674-484E-84B7-E270F9BA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8F4-D983-0C43-B6A4-733ED63FA25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A248E-FA7B-4F49-B530-5AB61305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17DC8-5CD0-2B44-AD54-E2AF5D71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1D9-3F49-0E49-9DBF-AAD585254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1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B43D-AE9D-E44E-95E6-B7B8CDD2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2D25B-5DA7-0D43-AE72-D1134E9C4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0F83B-EA29-2142-ABEB-EABCF187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8F4-D983-0C43-B6A4-733ED63FA25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60F4A-2834-6C43-B66D-F3C9C5AC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29E19-6F5F-E944-81C9-307147B4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1D9-3F49-0E49-9DBF-AAD585254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8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17FB-F784-F041-A172-05C3D52A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83597-1FAC-EF4C-BE25-EC6D806F2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844D-71FF-EE4B-AAB2-CA3A1DEC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8F4-D983-0C43-B6A4-733ED63FA25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719F1-9D22-FF44-8725-0744431A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5C294-D595-B04D-BD49-AD02CBCA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1D9-3F49-0E49-9DBF-AAD585254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5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08A1-AEE1-6D4D-BCC3-C8E7ED0E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4AA39-0081-3A4F-8FCE-849042A63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53326-959D-304D-A40E-9CB8ECDB8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0C0D2-CA15-BA48-BD0A-7108305C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8F4-D983-0C43-B6A4-733ED63FA25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13B48-948A-674B-AFE9-F9182267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125DD-F825-5242-BE5D-163466FE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1D9-3F49-0E49-9DBF-AAD585254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CD35-B396-5B4C-8BCA-6D8373FE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5E36C-B996-8D48-9EE6-2B563D5F8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45927-437F-6B48-8BF7-5CC6B82D4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D9189-89E2-364C-9984-317090481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5094B-4BE7-8446-AA0A-CEEA648D0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B3AD8-1559-854C-BD41-0EA3ACC1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8F4-D983-0C43-B6A4-733ED63FA25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202A4-5217-0C41-9B60-22DFC34BD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7DBA7-4900-7E48-97EB-B8FA96A8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1D9-3F49-0E49-9DBF-AAD585254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2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6551-A546-CC4A-9C61-103399B0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49181-4F60-024C-AB55-C5653D8D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8F4-D983-0C43-B6A4-733ED63FA25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3C000-C0E4-7343-AC11-39E83C9B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AB55F-6B53-8F46-AB84-25CF31A8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1D9-3F49-0E49-9DBF-AAD585254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2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9F47D-4F0B-8E49-8CE3-E04B9485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8F4-D983-0C43-B6A4-733ED63FA25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2B429-24D1-E44F-BF06-D3AA16DD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2CD47-F9BD-CB43-8F6A-82339C41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1D9-3F49-0E49-9DBF-AAD585254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9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EF57-B73A-3247-A3F6-5F0C1BC1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5A136-E980-3941-93BB-934BA8619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9929A-9C62-1940-B61A-26B0A39CA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69732-631A-924A-BDFC-0A90EE9E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8F4-D983-0C43-B6A4-733ED63FA25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03AFE-D61C-AB43-BA89-68B265B2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99A0-5344-5840-AC68-2F7E71CB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1D9-3F49-0E49-9DBF-AAD585254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F14D-5A33-984A-A5EE-DBD87A7A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58EDF-B73E-A14E-AA2D-CD6C83161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90621-9AD6-5640-83E9-2ADC47BE0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DAAD4-AA7E-7540-BBB5-C6E84F40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8F4-D983-0C43-B6A4-733ED63FA25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89418-9A02-7642-B1AF-75AE40EC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79643-F491-1B4A-AF1F-53CB783E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1D9-3F49-0E49-9DBF-AAD585254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5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ACD2A-5C5A-BB47-978C-34C04C25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A206A-F771-DF4C-B005-C2889CC1F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89C55-375B-0946-8064-0F8F17AF2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4E8F4-D983-0C43-B6A4-733ED63FA25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F8F5-8EDC-BE49-A46F-72A11B9F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3922F-4566-F34B-835A-0686819CE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FC1D9-3F49-0E49-9DBF-AAD585254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C471-6B83-0449-9E31-48A34D86E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B3DB3-9127-7B49-8FF0-76440C99CF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625ADF-4040-8448-97B3-1414C6463543}"/>
              </a:ext>
            </a:extLst>
          </p:cNvPr>
          <p:cNvSpPr/>
          <p:nvPr/>
        </p:nvSpPr>
        <p:spPr>
          <a:xfrm>
            <a:off x="4635234" y="5454251"/>
            <a:ext cx="3352514" cy="926432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72EF56-7964-574B-A2FF-68876EA9E2B3}"/>
              </a:ext>
            </a:extLst>
          </p:cNvPr>
          <p:cNvSpPr/>
          <p:nvPr/>
        </p:nvSpPr>
        <p:spPr>
          <a:xfrm>
            <a:off x="1903998" y="2812130"/>
            <a:ext cx="2848476" cy="926432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F048F1-9270-224A-8965-792279BAB24C}"/>
              </a:ext>
            </a:extLst>
          </p:cNvPr>
          <p:cNvSpPr/>
          <p:nvPr/>
        </p:nvSpPr>
        <p:spPr>
          <a:xfrm>
            <a:off x="7600950" y="2812130"/>
            <a:ext cx="2848476" cy="926432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33891-841D-1C4E-8CCE-1764DC6022B5}"/>
              </a:ext>
            </a:extLst>
          </p:cNvPr>
          <p:cNvSpPr/>
          <p:nvPr/>
        </p:nvSpPr>
        <p:spPr>
          <a:xfrm>
            <a:off x="4752474" y="576011"/>
            <a:ext cx="2848476" cy="926432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650308-E4C2-F54A-9E51-12EDB6A62457}"/>
              </a:ext>
            </a:extLst>
          </p:cNvPr>
          <p:cNvSpPr txBox="1"/>
          <p:nvPr/>
        </p:nvSpPr>
        <p:spPr>
          <a:xfrm>
            <a:off x="4752474" y="5686634"/>
            <a:ext cx="3183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quick brown fox...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01A882-8F63-684C-89E5-F051D9E39994}"/>
              </a:ext>
            </a:extLst>
          </p:cNvPr>
          <p:cNvSpPr txBox="1"/>
          <p:nvPr/>
        </p:nvSpPr>
        <p:spPr>
          <a:xfrm>
            <a:off x="1608857" y="4355749"/>
            <a:ext cx="3183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quick brown fox...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138E3F-7634-FF4B-93B1-88DD119476B7}"/>
              </a:ext>
            </a:extLst>
          </p:cNvPr>
          <p:cNvSpPr txBox="1"/>
          <p:nvPr/>
        </p:nvSpPr>
        <p:spPr>
          <a:xfrm>
            <a:off x="7936359" y="4355748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…fox brown quick 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41384-066E-F243-95B2-66822651D340}"/>
              </a:ext>
            </a:extLst>
          </p:cNvPr>
          <p:cNvSpPr txBox="1"/>
          <p:nvPr/>
        </p:nvSpPr>
        <p:spPr>
          <a:xfrm>
            <a:off x="2904081" y="3044513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RNN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2C4F1D-54AB-CB43-84C6-4472C08577D3}"/>
              </a:ext>
            </a:extLst>
          </p:cNvPr>
          <p:cNvSpPr txBox="1"/>
          <p:nvPr/>
        </p:nvSpPr>
        <p:spPr>
          <a:xfrm>
            <a:off x="8721258" y="3090680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RNN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7E5AC1-71DD-C24D-AD69-ABDD60370C64}"/>
              </a:ext>
            </a:extLst>
          </p:cNvPr>
          <p:cNvSpPr txBox="1"/>
          <p:nvPr/>
        </p:nvSpPr>
        <p:spPr>
          <a:xfrm>
            <a:off x="5778332" y="854561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7D04B2-3E9E-064C-B07A-8677F94E8824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H="1" flipV="1">
            <a:off x="3328236" y="3738562"/>
            <a:ext cx="2983255" cy="1715689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7D8980-F541-A046-9F1D-CBFC7C27EEFF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6311491" y="3738562"/>
            <a:ext cx="2713697" cy="1715689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E877E1-F11A-5E4B-ADB2-D146ACA7EE6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3328236" y="1502443"/>
            <a:ext cx="2848476" cy="130968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855D8C-A82D-3441-B5F3-0A00DE2983D4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6176712" y="1502443"/>
            <a:ext cx="2848476" cy="130968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55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2018-04-23T19:30:10Z</dcterms:created>
  <dcterms:modified xsi:type="dcterms:W3CDTF">2018-04-23T19:37:08Z</dcterms:modified>
</cp:coreProperties>
</file>