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CB58-C0AB-C54E-A3A8-8C8D9D01C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14DDC-457D-8041-B4BC-7D6EF6FB9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A9CD-84BD-8D43-95D7-B3593052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39E-F08F-D045-8A36-DF88F4CEF3B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478C-8F58-3C4A-8115-91364C2C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ED8ED-CB60-9A40-9B78-1F826C09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3D7C-F950-F54D-B6B4-A1068B66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4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61EE-6A38-694B-9776-9E625703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B5030-E22A-0945-9E68-56169E4E6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CE3E-1ABC-914F-998F-68BD907B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39E-F08F-D045-8A36-DF88F4CEF3B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FAA21-E5EA-6D4F-B7AA-092897C5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FA6CD-8F0A-F64F-81DA-E15F0514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3D7C-F950-F54D-B6B4-A1068B66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0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85A55-D108-9549-B198-2302190BA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96FF7-EF4E-5C4C-8362-FD134B8F9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AD7A7-A16E-2D49-9D39-897C54F8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39E-F08F-D045-8A36-DF88F4CEF3B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9E5A2-D9F4-5644-9BA6-2690AC61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91215-C3DB-8E40-A20C-3F8EF4B4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3D7C-F950-F54D-B6B4-A1068B66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7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18CE-869C-2440-8EE1-5446EB96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758B-67C1-C74B-9852-1F454275D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58F5F-474C-EF4C-AC72-9B15AEAE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39E-F08F-D045-8A36-DF88F4CEF3B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C303F-3900-1E4D-A413-1044395F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36F1-9098-974B-BD46-6E285FF6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3D7C-F950-F54D-B6B4-A1068B66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6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04D3-2CF4-414E-AE1F-C95262AE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CB9C3-D3CF-1E44-8C10-E946ACE5B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0F323-FA3E-8C49-A976-439D08F2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39E-F08F-D045-8A36-DF88F4CEF3B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C8760-1C4B-4240-B155-FF348D25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894C-B75F-2E4D-A94E-F5F97E1A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3D7C-F950-F54D-B6B4-A1068B66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7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67DB-CA6E-0940-BD89-0B319F48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295D6-7A74-D044-B261-9D6A214BE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76512-EBCD-854F-B6A2-95CF066F2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3C715-4422-5944-97D9-B08A297A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39E-F08F-D045-8A36-DF88F4CEF3B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04E44-79C7-A247-ADEF-F172C1B9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8CECF-C4D0-F24E-9DD6-E630BCFC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3D7C-F950-F54D-B6B4-A1068B66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6386-EA7E-D74B-8EE2-86ACDE51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F9D21-481E-5041-AE7F-0919C48BA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3AD2E-3F0B-8448-ACA4-B5B00BD1C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04EC-571F-5C42-871A-B2D331AB0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ADD3B-4364-5949-8A49-8783DE51B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C5F05-BC6F-604F-BF1C-D9B13D53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39E-F08F-D045-8A36-DF88F4CEF3B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34DB3-2F3A-8A4F-84DB-0180E7AC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9F618-CC86-B849-ADF8-D4599277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3D7C-F950-F54D-B6B4-A1068B66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1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C4F3-28EA-AA46-8958-94141F88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AADBD-BB94-0645-BC96-9A55DE77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39E-F08F-D045-8A36-DF88F4CEF3B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3C47C-C16A-0145-9C49-0004A3CF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901A5-9FA7-7442-B763-8A054E8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3D7C-F950-F54D-B6B4-A1068B66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0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C4EE9-B9F1-4D47-8193-5B551ADE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39E-F08F-D045-8A36-DF88F4CEF3B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A7045-9FD0-0B4D-A124-F556574D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46775-C2D8-A84B-93BF-684E2EDD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3D7C-F950-F54D-B6B4-A1068B66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6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994E-4B1E-E14B-AB93-7CBFE339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6F187-FA33-5D4A-9CBC-77A3A5DDC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CEB05-8B46-6046-A194-14872AE8F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5CE89-149A-1344-97BA-C790304A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39E-F08F-D045-8A36-DF88F4CEF3B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16671-2CE4-DF44-B79C-2FC45948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C4C77-80B0-1749-AC02-12F04A84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3D7C-F950-F54D-B6B4-A1068B66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5BBF-952D-DB4A-A9B5-29985A8E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591B6-837F-3F40-B84E-A5F4BD780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9B88E-2039-274B-BCCD-A47C1641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DE1CF-1522-4140-99D6-1C10E712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339E-F08F-D045-8A36-DF88F4CEF3B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A977F-A44D-5A4C-A07F-C58DA490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39AB3-ECD2-8B4F-9884-6439DDAF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73D7C-F950-F54D-B6B4-A1068B66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5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9659A-D541-5940-9650-0E9E15D1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E40CE-4F61-8D4F-B84A-79207A25A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0D26-214A-B544-B8E8-BB04E3824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7339E-F08F-D045-8A36-DF88F4CEF3B1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534CE-BF9D-484B-971F-650BD997D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4ACB7-65F7-E847-8A73-9C42BEB5A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3D7C-F950-F54D-B6B4-A1068B66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8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E41B5B-77C6-7348-AD0C-E5718B3C4398}"/>
              </a:ext>
            </a:extLst>
          </p:cNvPr>
          <p:cNvCxnSpPr>
            <a:cxnSpLocks/>
          </p:cNvCxnSpPr>
          <p:nvPr/>
        </p:nvCxnSpPr>
        <p:spPr>
          <a:xfrm>
            <a:off x="6096000" y="635794"/>
            <a:ext cx="0" cy="5586412"/>
          </a:xfrm>
          <a:prstGeom prst="straightConnector1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33B349-E36A-3F45-B378-85ECADB0E5F8}"/>
              </a:ext>
            </a:extLst>
          </p:cNvPr>
          <p:cNvCxnSpPr>
            <a:cxnSpLocks/>
          </p:cNvCxnSpPr>
          <p:nvPr/>
        </p:nvCxnSpPr>
        <p:spPr>
          <a:xfrm flipH="1">
            <a:off x="2402682" y="3429000"/>
            <a:ext cx="7386636" cy="0"/>
          </a:xfrm>
          <a:prstGeom prst="straightConnector1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D1A454-CDF9-484E-AA69-A0174063F6EB}"/>
              </a:ext>
            </a:extLst>
          </p:cNvPr>
          <p:cNvCxnSpPr>
            <a:cxnSpLocks/>
          </p:cNvCxnSpPr>
          <p:nvPr/>
        </p:nvCxnSpPr>
        <p:spPr>
          <a:xfrm flipV="1">
            <a:off x="6096000" y="635794"/>
            <a:ext cx="1033463" cy="2793206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070346-B422-144D-8ADA-DD29B083894E}"/>
              </a:ext>
            </a:extLst>
          </p:cNvPr>
          <p:cNvCxnSpPr>
            <a:cxnSpLocks/>
          </p:cNvCxnSpPr>
          <p:nvPr/>
        </p:nvCxnSpPr>
        <p:spPr>
          <a:xfrm flipV="1">
            <a:off x="6095999" y="1443039"/>
            <a:ext cx="2876551" cy="1985961"/>
          </a:xfrm>
          <a:prstGeom prst="straightConnector1">
            <a:avLst/>
          </a:prstGeom>
          <a:ln w="1016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3D94A503-C444-9646-8CA6-3B049AEEA26B}"/>
              </a:ext>
            </a:extLst>
          </p:cNvPr>
          <p:cNvSpPr/>
          <p:nvPr/>
        </p:nvSpPr>
        <p:spPr>
          <a:xfrm>
            <a:off x="6003130" y="2032397"/>
            <a:ext cx="1219202" cy="1200148"/>
          </a:xfrm>
          <a:prstGeom prst="arc">
            <a:avLst>
              <a:gd name="adj1" fmla="val 16200000"/>
              <a:gd name="adj2" fmla="val 21493575"/>
            </a:avLst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F17EFA-1842-814A-8614-835FD48FDFE7}"/>
              </a:ext>
            </a:extLst>
          </p:cNvPr>
          <p:cNvSpPr txBox="1"/>
          <p:nvPr/>
        </p:nvSpPr>
        <p:spPr>
          <a:xfrm>
            <a:off x="6495440" y="217071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𝛂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E1E68E-B57E-2B4B-A935-1C1B58447EDE}"/>
              </a:ext>
            </a:extLst>
          </p:cNvPr>
          <p:cNvSpPr txBox="1"/>
          <p:nvPr/>
        </p:nvSpPr>
        <p:spPr>
          <a:xfrm>
            <a:off x="6751279" y="219226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Embedding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BEDD58-BD58-904D-B484-CB1EEB378298}"/>
                  </a:ext>
                </a:extLst>
              </p:cNvPr>
              <p:cNvSpPr txBox="1"/>
              <p:nvPr/>
            </p:nvSpPr>
            <p:spPr>
              <a:xfrm>
                <a:off x="6131718" y="3567320"/>
                <a:ext cx="32174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8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BEDD58-BD58-904D-B484-CB1EEB378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718" y="3567320"/>
                <a:ext cx="3217419" cy="430887"/>
              </a:xfrm>
              <a:prstGeom prst="rect">
                <a:avLst/>
              </a:prstGeom>
              <a:blipFill>
                <a:blip r:embed="rId2"/>
                <a:stretch>
                  <a:fillRect l="-3543" t="-8571" r="-3150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07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2018-04-23T20:38:31Z</dcterms:created>
  <dcterms:modified xsi:type="dcterms:W3CDTF">2018-04-23T20:46:26Z</dcterms:modified>
</cp:coreProperties>
</file>