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222"/>
  </p:normalViewPr>
  <p:slideViewPr>
    <p:cSldViewPr snapToGrid="0" snapToObjects="1">
      <p:cViewPr varScale="1">
        <p:scale>
          <a:sx n="105" d="100"/>
          <a:sy n="105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CA5D-EF9A-4348-8445-2E13D7E2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5A015-D9A8-024D-8C84-8B1C0907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9F93-ED62-894F-8891-D4CA0354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2BAB-DF45-6B4C-9C24-29100145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BDB2-2116-024A-810A-249CD31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BEB-C7E3-AD4D-A2C1-D5B051A5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503C-AE21-AA45-95DB-48A50AB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84E5-D219-1942-B0AD-225B1B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E099-5094-874D-BC50-85172740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90DC-1FFA-7B43-827F-EC7240EB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5B61F-5981-5242-9782-CAA73A2C2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DC1D7-1ABC-7140-B2DA-FCE60C34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A687-C6E8-1B4F-83F6-8E86F73F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7D9B-712C-F345-8FB1-2EEEF52A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BB8D-9F1D-9F45-A53F-493F6213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DE95-408A-564F-9AD7-9FFC46D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83B3-8832-4B4B-B0E1-1EA459CD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BAA4-7165-CD40-8B9A-60FD53F8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007C-94D9-C34C-B2F4-453FC105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2708-C818-0848-A057-E3ED8765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BF72-02BB-F64F-92E5-CDFE7A70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3C52F-52B9-8542-BC93-E8822F49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353C-75E0-5E40-96BA-3871BA44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37E7-E4BA-124F-BE6F-470C5449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57ED-E313-0D4C-B643-84AADB9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E669-20DD-D84E-928A-3042EA4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FD41-61B9-AE4E-B2B6-D3E0CC03A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B16A-7D6D-2A4C-B86E-55B965F72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F388-71BE-0747-BD34-95C1C43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4BCC3-E1EB-D346-9AE0-ABBD0EFF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C5E-C67A-5045-8C6C-114E0474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1C8E-C0CF-5A4C-8C97-5AD0FCB1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B513-A53A-7142-8950-8089D7EB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2D8D3-976E-C64D-8B15-B357DCEF6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8A0C1-45F8-F64F-A5D6-3B629F1C2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B874D-53D2-4D4C-A2B0-61AA4860E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14ABE-9857-1E4F-B9D5-17BE5071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780AF-A1D3-6C4A-87BC-427E691F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0D907-5762-344B-B569-2D396F8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A685-725B-0049-AE26-3A5676BB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34DC1-6CD5-F74F-8755-ECE40204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44AF-CD9B-FF4C-94A8-1EDE6179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53CD-9822-7A45-9B77-E2BC3EF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7F5B3-C198-F348-A2B4-AC56058E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82DC-626B-6D4B-AF29-1B1363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3E48-2A61-244D-AC22-60FA06C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237A-27F2-2C4F-8422-30619623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4BB5-3C79-E34D-ADD2-41D097B4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712-032B-AC42-9B29-C5B0C44C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0CB5-B5AC-C548-A4CF-CBB7CD2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309C-4090-3145-BD23-C94E7BB7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004AD-0B0F-E24A-BCB1-C19C3228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B2D-7715-4E41-AA6F-29B28FE6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B6881-B142-BC4C-9B90-7FDF8B62E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83771-2199-8644-BBFF-4393BF18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662A-09B1-0E45-8815-81196A0E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B09F0-4BBB-8D4A-86E3-E38FB3ED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E67B-2803-EC46-BBD2-441DD26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610EA-EF80-1E43-843E-88381EAE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81B58-62DE-5D43-AD49-7329F560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F6FD-1FFA-A446-9DFA-F8AF74497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6E76-5BA1-2D48-ABFF-CF542A9318B8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EA43-5685-AC4B-89FA-407BF4991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EF64-2974-1D47-869D-85AD8C88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76BC-E3A8-8741-803B-AAF3466A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99DC7-4439-8247-AAE7-7E89BE540983}"/>
              </a:ext>
            </a:extLst>
          </p:cNvPr>
          <p:cNvSpPr/>
          <p:nvPr/>
        </p:nvSpPr>
        <p:spPr>
          <a:xfrm>
            <a:off x="341376" y="2243328"/>
            <a:ext cx="2231136" cy="2121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8B613-B007-1F49-849F-D09387C90302}"/>
              </a:ext>
            </a:extLst>
          </p:cNvPr>
          <p:cNvSpPr/>
          <p:nvPr/>
        </p:nvSpPr>
        <p:spPr>
          <a:xfrm>
            <a:off x="9649968" y="2243328"/>
            <a:ext cx="2231136" cy="2121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270D0-004C-CB43-A694-442540B40858}"/>
              </a:ext>
            </a:extLst>
          </p:cNvPr>
          <p:cNvSpPr/>
          <p:nvPr/>
        </p:nvSpPr>
        <p:spPr>
          <a:xfrm>
            <a:off x="4986528" y="2243328"/>
            <a:ext cx="2243328" cy="21214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1447FD-2CD8-E445-A6A8-BAA0AD342C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72512" y="3304032"/>
            <a:ext cx="241401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AE58-F18D-CE42-899B-E1CC0952B4FD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7229856" y="3304032"/>
            <a:ext cx="242011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C805680-A342-2F4C-8DAE-83027705D9FD}"/>
              </a:ext>
            </a:extLst>
          </p:cNvPr>
          <p:cNvCxnSpPr>
            <a:stCxn id="6" idx="6"/>
            <a:endCxn id="6" idx="2"/>
          </p:cNvCxnSpPr>
          <p:nvPr/>
        </p:nvCxnSpPr>
        <p:spPr>
          <a:xfrm flipH="1">
            <a:off x="4986528" y="3304032"/>
            <a:ext cx="2243328" cy="12700"/>
          </a:xfrm>
          <a:prstGeom prst="curvedConnector5">
            <a:avLst>
              <a:gd name="adj1" fmla="val -12660"/>
              <a:gd name="adj2" fmla="val -16357094"/>
              <a:gd name="adj3" fmla="val 109572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FDD340-5A9D-CF4C-952B-76C89BC4D615}"/>
              </a:ext>
            </a:extLst>
          </p:cNvPr>
          <p:cNvSpPr txBox="1"/>
          <p:nvPr/>
        </p:nvSpPr>
        <p:spPr>
          <a:xfrm>
            <a:off x="725102" y="298086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B90D1-25C4-8747-A0FD-887C03DBC89C}"/>
              </a:ext>
            </a:extLst>
          </p:cNvPr>
          <p:cNvSpPr txBox="1"/>
          <p:nvPr/>
        </p:nvSpPr>
        <p:spPr>
          <a:xfrm>
            <a:off x="5479660" y="2703866"/>
            <a:ext cx="130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RNN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10F6D-867D-3F4E-8CF7-8EF2946B23EF}"/>
              </a:ext>
            </a:extLst>
          </p:cNvPr>
          <p:cNvSpPr txBox="1"/>
          <p:nvPr/>
        </p:nvSpPr>
        <p:spPr>
          <a:xfrm>
            <a:off x="9923800" y="2980864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1231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2018-04-03T18:47:35Z</dcterms:created>
  <dcterms:modified xsi:type="dcterms:W3CDTF">2018-04-03T18:52:58Z</dcterms:modified>
</cp:coreProperties>
</file>