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4" r:id="rId2"/>
    <p:sldId id="295" r:id="rId3"/>
    <p:sldId id="300" r:id="rId4"/>
    <p:sldId id="297" r:id="rId5"/>
    <p:sldId id="299" r:id="rId6"/>
    <p:sldId id="298" r:id="rId7"/>
    <p:sldId id="301" r:id="rId8"/>
    <p:sldId id="29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6554" autoAdjust="0"/>
  </p:normalViewPr>
  <p:slideViewPr>
    <p:cSldViewPr>
      <p:cViewPr>
        <p:scale>
          <a:sx n="50" d="100"/>
          <a:sy n="50" d="100"/>
        </p:scale>
        <p:origin x="-186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52135-5EF0-4D98-8DE3-3EAE5E88A75B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Statusmeeting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Statusmeeting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Statusmeeting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135-5EF0-4D98-8DE3-3EAE5E88A75B}" type="datetime1">
              <a:rPr lang="de-DE" smtClean="0"/>
              <a:pPr/>
              <a:t>24.11.2014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Statusmeeting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Statusmeeting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Statusmeeting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Wissenstransfer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 smtClean="0"/>
              <a:t>Wissenstransfer - Studiduell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24.11.2014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60A523-C318-42EE-9F75-F0E7CD241043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Statusmeeting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Statusmeeting </a:t>
            </a:r>
            <a:r>
              <a:rPr lang="de-DE" dirty="0"/>
              <a:t>– Projekt Studiduell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552" y="38366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C4505-0E0B-47DA-B4D3-6E942B7E56F8}" type="datetime1">
              <a:rPr lang="de-DE" smtClean="0"/>
              <a:pPr/>
              <a:t>24.11.2014</a:t>
            </a:fld>
            <a:r>
              <a:rPr lang="de-DE" dirty="0" smtClean="0"/>
              <a:t>, </a:t>
            </a:r>
            <a:r>
              <a:rPr lang="de-DE" dirty="0" smtClean="0"/>
              <a:t>Maximilian Hlawna</a:t>
            </a:r>
            <a:endParaRPr lang="en-US" dirty="0"/>
          </a:p>
        </p:txBody>
      </p:sp>
      <p:pic>
        <p:nvPicPr>
          <p:cNvPr id="10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Anspruch von </a:t>
            </a:r>
            <a:r>
              <a:rPr lang="de-DE" dirty="0" err="1" smtClean="0"/>
              <a:t>Bäm</a:t>
            </a:r>
            <a:endParaRPr lang="de-DE" dirty="0" smtClean="0"/>
          </a:p>
          <a:p>
            <a:r>
              <a:rPr lang="de-DE" dirty="0" smtClean="0"/>
              <a:t>Ziele bis Ende Dezember</a:t>
            </a:r>
          </a:p>
          <a:p>
            <a:r>
              <a:rPr lang="de-DE" dirty="0"/>
              <a:t>Was </a:t>
            </a:r>
            <a:r>
              <a:rPr lang="de-DE" dirty="0" smtClean="0"/>
              <a:t>wurde bisher </a:t>
            </a:r>
            <a:r>
              <a:rPr lang="de-DE" dirty="0"/>
              <a:t>geschafft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Kontakt während des Projekts</a:t>
            </a:r>
          </a:p>
          <a:p>
            <a:r>
              <a:rPr lang="de-DE" dirty="0" smtClean="0"/>
              <a:t>Offene Punkte</a:t>
            </a:r>
            <a:endParaRPr lang="de-DE" dirty="0"/>
          </a:p>
          <a:p>
            <a:r>
              <a:rPr lang="de-DE" dirty="0" smtClean="0"/>
              <a:t>Nächste Schritte?</a:t>
            </a:r>
          </a:p>
          <a:p>
            <a:endParaRPr lang="de-DE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</p:spPr>
        <p:txBody>
          <a:bodyPr/>
          <a:lstStyle/>
          <a:p>
            <a:r>
              <a:rPr lang="de-DE" dirty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Anspruch von </a:t>
            </a:r>
            <a:r>
              <a:rPr lang="de-DE" dirty="0" err="1" smtClean="0"/>
              <a:t>Bäm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App als Lern-&amp;Lehrmittel in der WI Ravensburg</a:t>
            </a:r>
          </a:p>
          <a:p>
            <a:r>
              <a:rPr lang="de-DE" sz="2400" dirty="0" err="1" smtClean="0"/>
              <a:t>Hosted</a:t>
            </a:r>
            <a:r>
              <a:rPr lang="de-DE" sz="2400" dirty="0" smtClean="0"/>
              <a:t> in DHBW</a:t>
            </a:r>
          </a:p>
          <a:p>
            <a:r>
              <a:rPr lang="de-DE" sz="2400" dirty="0" smtClean="0"/>
              <a:t>App für DHBW skalierbar (Datentransfervolumen &amp; Server)</a:t>
            </a:r>
          </a:p>
          <a:p>
            <a:r>
              <a:rPr lang="de-DE" sz="2400" dirty="0" smtClean="0"/>
              <a:t>App stabil (</a:t>
            </a:r>
            <a:r>
              <a:rPr lang="de-DE" sz="2400" dirty="0"/>
              <a:t>S</a:t>
            </a:r>
            <a:r>
              <a:rPr lang="de-DE" sz="2400" dirty="0" smtClean="0"/>
              <a:t>erver) &amp; für alle (?!) Geräte verfügbar </a:t>
            </a:r>
            <a:endParaRPr lang="de-DE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bis Ende Dezember 14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Übergabeprozess &amp; Checklisten definiert</a:t>
            </a:r>
          </a:p>
          <a:p>
            <a:r>
              <a:rPr lang="de-DE" sz="2400" dirty="0"/>
              <a:t>Server in DHBW gehostet</a:t>
            </a:r>
          </a:p>
          <a:p>
            <a:r>
              <a:rPr lang="de-DE" sz="2400" dirty="0"/>
              <a:t>Verständnis der Technologie (Client &amp; Server) </a:t>
            </a:r>
            <a:r>
              <a:rPr lang="de-DE" sz="2400" dirty="0" smtClean="0"/>
              <a:t>vorhanden (durch Entwicklung einzelner Funktionalitäten + 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 „</a:t>
            </a:r>
            <a:r>
              <a:rPr lang="de-DE" sz="2400" dirty="0" err="1" smtClean="0"/>
              <a:t>Walk</a:t>
            </a:r>
            <a:r>
              <a:rPr lang="de-DE" sz="2400" dirty="0" smtClean="0"/>
              <a:t> Through“ im System)</a:t>
            </a:r>
            <a:endParaRPr lang="de-DE" sz="2400" dirty="0"/>
          </a:p>
          <a:p>
            <a:r>
              <a:rPr lang="de-DE" sz="2400" dirty="0"/>
              <a:t>Detaillierter </a:t>
            </a:r>
            <a:r>
              <a:rPr lang="de-DE" sz="2400" dirty="0" smtClean="0"/>
              <a:t>Projektplan</a:t>
            </a:r>
            <a:endParaRPr lang="de-DE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 Erreicht	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400" dirty="0" smtClean="0"/>
              <a:t>Abgrenzung der geplanten/umzusetzenden Teilaufgaben (bis Ende 6. Semester)</a:t>
            </a:r>
          </a:p>
          <a:p>
            <a:pPr marL="342900" lvl="1" indent="-342900"/>
            <a:r>
              <a:rPr lang="de-DE" sz="2400" dirty="0" smtClean="0"/>
              <a:t>Projekt Struktur Plan</a:t>
            </a:r>
          </a:p>
          <a:p>
            <a:pPr marL="342900" lvl="1" indent="-342900"/>
            <a:r>
              <a:rPr lang="de-DE" sz="2400" dirty="0" smtClean="0"/>
              <a:t>Initialer Projektplan</a:t>
            </a:r>
          </a:p>
          <a:p>
            <a:pPr marL="342900" lvl="1" indent="-342900"/>
            <a:r>
              <a:rPr lang="de-DE" sz="2400" dirty="0" smtClean="0"/>
              <a:t>Priorisierung der Teilaufgaben durch </a:t>
            </a:r>
            <a:r>
              <a:rPr lang="de-DE" sz="2400" dirty="0" err="1" smtClean="0"/>
              <a:t>Bäm</a:t>
            </a:r>
            <a:endParaRPr lang="de-DE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 während des Projekts	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Statusmeeting dienstags, 17:30 – Terminanpassung nach Absprache vorab.</a:t>
            </a:r>
          </a:p>
          <a:p>
            <a:r>
              <a:rPr lang="de-DE" sz="2400" dirty="0" smtClean="0"/>
              <a:t>Vorab Gedanken machen zu den Themen:</a:t>
            </a:r>
          </a:p>
          <a:p>
            <a:pPr lvl="1"/>
            <a:r>
              <a:rPr lang="de-DE" sz="2400" dirty="0" smtClean="0"/>
              <a:t>Wo stehen wir laut Plan? </a:t>
            </a:r>
            <a:r>
              <a:rPr lang="de-DE" sz="2400" dirty="0" smtClean="0">
                <a:sym typeface="Wingdings" panose="05000000000000000000" pitchFamily="2" charset="2"/>
              </a:rPr>
              <a:t> Status?</a:t>
            </a:r>
          </a:p>
          <a:p>
            <a:pPr lvl="1"/>
            <a:r>
              <a:rPr lang="de-DE" sz="2400" dirty="0" smtClean="0">
                <a:sym typeface="Wingdings" panose="05000000000000000000" pitchFamily="2" charset="2"/>
              </a:rPr>
              <a:t>Was haben wir seit letzter Woche erreicht?</a:t>
            </a:r>
          </a:p>
          <a:p>
            <a:pPr lvl="1"/>
            <a:r>
              <a:rPr lang="de-DE" sz="2400" dirty="0" smtClean="0">
                <a:sym typeface="Wingdings" panose="05000000000000000000" pitchFamily="2" charset="2"/>
              </a:rPr>
              <a:t>Offene Punkte</a:t>
            </a:r>
          </a:p>
          <a:p>
            <a:pPr lvl="1"/>
            <a:r>
              <a:rPr lang="de-DE" sz="2400" dirty="0" smtClean="0">
                <a:sym typeface="Wingdings" panose="05000000000000000000" pitchFamily="2" charset="2"/>
              </a:rPr>
              <a:t>Ziele &amp; Schritte für nächste Woche</a:t>
            </a:r>
            <a:endParaRPr lang="de-DE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Zusätzliche Fragen?</a:t>
            </a:r>
            <a:endParaRPr lang="de-DE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24.11.2014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14997737"/>
              </p:ext>
            </p:extLst>
          </p:nvPr>
        </p:nvGraphicFramePr>
        <p:xfrm>
          <a:off x="609600" y="1600200"/>
          <a:ext cx="7924800" cy="457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496"/>
                <a:gridCol w="1656184"/>
                <a:gridCol w="14421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Was?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Wer?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Bis Wann?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de-DE" dirty="0" smtClean="0"/>
                        <a:t>Apple 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de-DE" dirty="0" smtClean="0"/>
                        <a:t>Übergabe Prozess</a:t>
                      </a:r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de-DE" dirty="0" smtClean="0"/>
                        <a:t>Informationen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notwendig für Server (Kevin!) Einrichtung an der DHBW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Blog Post – Studiduell Team 2.0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Einrichtung Statusmeeting Dienstags 17:30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1.12.</a:t>
                      </a:r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Zufällige Antwortposition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Werkzeuge (</a:t>
                      </a:r>
                      <a:r>
                        <a:rPr lang="de-DE" dirty="0" err="1" smtClean="0"/>
                        <a:t>GitHub</a:t>
                      </a:r>
                      <a:r>
                        <a:rPr lang="de-DE" dirty="0" smtClean="0"/>
                        <a:t>, Notepad++, Visio, </a:t>
                      </a:r>
                      <a:r>
                        <a:rPr lang="de-DE" dirty="0" err="1" smtClean="0"/>
                        <a:t>Eclipse</a:t>
                      </a:r>
                      <a:r>
                        <a:rPr lang="de-DE" dirty="0" smtClean="0"/>
                        <a:t>) installieren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Use</a:t>
                      </a:r>
                      <a:r>
                        <a:rPr lang="de-DE" dirty="0" smtClean="0"/>
                        <a:t> Case</a:t>
                      </a:r>
                      <a:r>
                        <a:rPr lang="de-DE" baseline="0" dirty="0" smtClean="0"/>
                        <a:t> „</a:t>
                      </a:r>
                      <a:r>
                        <a:rPr lang="de-DE" baseline="0" dirty="0" err="1" smtClean="0"/>
                        <a:t>Walk</a:t>
                      </a:r>
                      <a:r>
                        <a:rPr lang="de-DE" baseline="0" dirty="0" smtClean="0"/>
                        <a:t> Through“ (Spiel spielen bis Runde 2)</a:t>
                      </a:r>
                      <a:endParaRPr lang="de-DE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Statusmeeting - Studiduell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281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Statusmeeting – Projekt Studiduell</vt:lpstr>
      <vt:lpstr>Themen</vt:lpstr>
      <vt:lpstr>Anspruch von Bäm</vt:lpstr>
      <vt:lpstr>Ziele bis Ende Dezember 14</vt:lpstr>
      <vt:lpstr>Bisher Erreicht </vt:lpstr>
      <vt:lpstr>Kontakt während des Projekts </vt:lpstr>
      <vt:lpstr>Offene Punkte</vt:lpstr>
      <vt:lpstr>Next STeps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Hlawna, Maximilian</cp:lastModifiedBy>
  <cp:revision>61</cp:revision>
  <dcterms:created xsi:type="dcterms:W3CDTF">2014-03-23T15:41:39Z</dcterms:created>
  <dcterms:modified xsi:type="dcterms:W3CDTF">2014-11-24T19:54:23Z</dcterms:modified>
</cp:coreProperties>
</file>