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4" r:id="rId2"/>
    <p:sldId id="275" r:id="rId3"/>
    <p:sldId id="286" r:id="rId4"/>
    <p:sldId id="287" r:id="rId5"/>
    <p:sldId id="288" r:id="rId6"/>
    <p:sldId id="291" r:id="rId7"/>
    <p:sldId id="278" r:id="rId8"/>
    <p:sldId id="289" r:id="rId9"/>
    <p:sldId id="283" r:id="rId10"/>
    <p:sldId id="284" r:id="rId11"/>
    <p:sldId id="292" r:id="rId12"/>
    <p:sldId id="266" r:id="rId13"/>
    <p:sldId id="290" r:id="rId14"/>
    <p:sldId id="276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5968" autoAdjust="0"/>
  </p:normalViewPr>
  <p:slideViewPr>
    <p:cSldViewPr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53008-B2BA-4764-A53A-139104551C90}" type="doc">
      <dgm:prSet loTypeId="urn:microsoft.com/office/officeart/2005/8/layout/cycle6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6779172-05E5-46EC-90F9-39814294B16B}">
      <dgm:prSet phldrT="[Text]" custT="1"/>
      <dgm:spPr/>
      <dgm:t>
        <a:bodyPr/>
        <a:lstStyle/>
        <a:p>
          <a:r>
            <a:rPr lang="de-DE" sz="1800" dirty="0" smtClean="0"/>
            <a:t>App</a:t>
          </a:r>
          <a:endParaRPr lang="de-DE" sz="1800" dirty="0"/>
        </a:p>
      </dgm:t>
    </dgm:pt>
    <dgm:pt modelId="{955FB8EA-396B-4719-A6F8-569412AC81D6}" type="parTrans" cxnId="{1528323E-0772-4E92-A6C4-6203A8D1FCA6}">
      <dgm:prSet/>
      <dgm:spPr/>
      <dgm:t>
        <a:bodyPr/>
        <a:lstStyle/>
        <a:p>
          <a:endParaRPr lang="de-DE"/>
        </a:p>
      </dgm:t>
    </dgm:pt>
    <dgm:pt modelId="{7BE1457E-91E0-41EF-AC7E-B5C838B1663F}" type="sibTrans" cxnId="{1528323E-0772-4E92-A6C4-6203A8D1FCA6}">
      <dgm:prSet/>
      <dgm:spPr/>
      <dgm:t>
        <a:bodyPr/>
        <a:lstStyle/>
        <a:p>
          <a:endParaRPr lang="de-DE"/>
        </a:p>
      </dgm:t>
    </dgm:pt>
    <dgm:pt modelId="{1EB40678-B874-4C86-B461-5BB2E74DCAD4}">
      <dgm:prSet phldrT="[Text]" custT="1"/>
      <dgm:spPr/>
      <dgm:t>
        <a:bodyPr/>
        <a:lstStyle/>
        <a:p>
          <a:r>
            <a:rPr lang="de-DE" sz="1800" dirty="0" smtClean="0"/>
            <a:t>Server</a:t>
          </a:r>
          <a:endParaRPr lang="de-DE" sz="1800" dirty="0"/>
        </a:p>
      </dgm:t>
    </dgm:pt>
    <dgm:pt modelId="{F789B0EE-C91F-40B5-BB46-CA829B40FC2B}" type="parTrans" cxnId="{D6A9D7C7-F640-421A-86ED-368675AADAAE}">
      <dgm:prSet/>
      <dgm:spPr/>
      <dgm:t>
        <a:bodyPr/>
        <a:lstStyle/>
        <a:p>
          <a:endParaRPr lang="de-DE"/>
        </a:p>
      </dgm:t>
    </dgm:pt>
    <dgm:pt modelId="{8BDE4BF6-EDB3-4EB3-BB2D-DD79150B5C51}" type="sibTrans" cxnId="{D6A9D7C7-F640-421A-86ED-368675AADAAE}">
      <dgm:prSet/>
      <dgm:spPr/>
      <dgm:t>
        <a:bodyPr/>
        <a:lstStyle/>
        <a:p>
          <a:endParaRPr lang="de-DE"/>
        </a:p>
      </dgm:t>
    </dgm:pt>
    <dgm:pt modelId="{E3DE8230-F4F3-4C92-BA9A-3CCE6735673F}">
      <dgm:prSet phldrT="[Text]" custT="1"/>
      <dgm:spPr/>
      <dgm:t>
        <a:bodyPr/>
        <a:lstStyle/>
        <a:p>
          <a:r>
            <a:rPr lang="de-DE" sz="1800" dirty="0" smtClean="0"/>
            <a:t>Inhalte (Fragen)</a:t>
          </a:r>
          <a:endParaRPr lang="de-DE" sz="1800" dirty="0"/>
        </a:p>
      </dgm:t>
    </dgm:pt>
    <dgm:pt modelId="{A9723A5F-ADF2-41EC-95FE-107FDBB9A5FF}" type="parTrans" cxnId="{949DB22B-D66A-4538-B727-B28D6A7F2885}">
      <dgm:prSet/>
      <dgm:spPr/>
      <dgm:t>
        <a:bodyPr/>
        <a:lstStyle/>
        <a:p>
          <a:endParaRPr lang="de-DE"/>
        </a:p>
      </dgm:t>
    </dgm:pt>
    <dgm:pt modelId="{35FB2631-6F7A-484A-A5F7-F031B4480E39}" type="sibTrans" cxnId="{949DB22B-D66A-4538-B727-B28D6A7F2885}">
      <dgm:prSet/>
      <dgm:spPr/>
      <dgm:t>
        <a:bodyPr/>
        <a:lstStyle/>
        <a:p>
          <a:endParaRPr lang="de-DE"/>
        </a:p>
      </dgm:t>
    </dgm:pt>
    <dgm:pt modelId="{F78BE2B8-FAEB-41CF-AA5C-A9459CF403A0}">
      <dgm:prSet phldrT="[Text]" custT="1"/>
      <dgm:spPr/>
      <dgm:t>
        <a:bodyPr/>
        <a:lstStyle/>
        <a:p>
          <a:r>
            <a:rPr lang="de-DE" sz="1800" dirty="0" smtClean="0"/>
            <a:t>Website</a:t>
          </a:r>
          <a:endParaRPr lang="de-DE" sz="1800" dirty="0"/>
        </a:p>
      </dgm:t>
    </dgm:pt>
    <dgm:pt modelId="{D6130FB3-5FAF-48C1-88C2-C0637910A744}" type="parTrans" cxnId="{9A0576CA-30D7-473A-8F0B-7D110CA35BA6}">
      <dgm:prSet/>
      <dgm:spPr/>
      <dgm:t>
        <a:bodyPr/>
        <a:lstStyle/>
        <a:p>
          <a:endParaRPr lang="de-DE"/>
        </a:p>
      </dgm:t>
    </dgm:pt>
    <dgm:pt modelId="{7D32E5F0-DFA8-4556-80AE-6652154255C0}" type="sibTrans" cxnId="{9A0576CA-30D7-473A-8F0B-7D110CA35BA6}">
      <dgm:prSet/>
      <dgm:spPr/>
      <dgm:t>
        <a:bodyPr/>
        <a:lstStyle/>
        <a:p>
          <a:endParaRPr lang="de-DE"/>
        </a:p>
      </dgm:t>
    </dgm:pt>
    <dgm:pt modelId="{84074390-AB96-4FCA-9817-1BD6322F361F}">
      <dgm:prSet phldrT="[Text]" custT="1"/>
      <dgm:spPr/>
      <dgm:t>
        <a:bodyPr/>
        <a:lstStyle/>
        <a:p>
          <a:r>
            <a:rPr lang="de-DE" sz="1800" dirty="0" err="1" smtClean="0"/>
            <a:t>Dokumenta-tion</a:t>
          </a:r>
          <a:endParaRPr lang="de-DE" sz="1800" dirty="0"/>
        </a:p>
      </dgm:t>
    </dgm:pt>
    <dgm:pt modelId="{B7CB0306-5B46-448B-8F74-F07D1168910D}" type="parTrans" cxnId="{4BEA3A04-3FB0-4D20-ACEB-0907AB4F3233}">
      <dgm:prSet/>
      <dgm:spPr/>
      <dgm:t>
        <a:bodyPr/>
        <a:lstStyle/>
        <a:p>
          <a:endParaRPr lang="de-DE"/>
        </a:p>
      </dgm:t>
    </dgm:pt>
    <dgm:pt modelId="{97EC66AE-0B5D-4CC5-A072-CD8E5575E67E}" type="sibTrans" cxnId="{4BEA3A04-3FB0-4D20-ACEB-0907AB4F3233}">
      <dgm:prSet/>
      <dgm:spPr/>
      <dgm:t>
        <a:bodyPr/>
        <a:lstStyle/>
        <a:p>
          <a:endParaRPr lang="de-DE"/>
        </a:p>
      </dgm:t>
    </dgm:pt>
    <dgm:pt modelId="{0EAC14DD-4217-40AC-A88E-74102AEC66EA}">
      <dgm:prSet phldrT="[Text]" custT="1"/>
      <dgm:spPr/>
      <dgm:t>
        <a:bodyPr/>
        <a:lstStyle/>
        <a:p>
          <a:r>
            <a:rPr lang="de-DE" sz="1800" dirty="0" smtClean="0"/>
            <a:t>Produkt-Trailer</a:t>
          </a:r>
          <a:endParaRPr lang="de-DE" sz="1800" dirty="0"/>
        </a:p>
      </dgm:t>
    </dgm:pt>
    <dgm:pt modelId="{83054910-319B-4D5D-AA1F-01FDFDD39572}" type="parTrans" cxnId="{5EF53F5F-35F0-45D4-93C7-9FD9FEEF2FDA}">
      <dgm:prSet/>
      <dgm:spPr/>
      <dgm:t>
        <a:bodyPr/>
        <a:lstStyle/>
        <a:p>
          <a:endParaRPr lang="de-DE"/>
        </a:p>
      </dgm:t>
    </dgm:pt>
    <dgm:pt modelId="{3FCA3503-AF7C-41FC-AF60-8578727DBCF0}" type="sibTrans" cxnId="{5EF53F5F-35F0-45D4-93C7-9FD9FEEF2FDA}">
      <dgm:prSet/>
      <dgm:spPr/>
      <dgm:t>
        <a:bodyPr/>
        <a:lstStyle/>
        <a:p>
          <a:endParaRPr lang="de-DE"/>
        </a:p>
      </dgm:t>
    </dgm:pt>
    <dgm:pt modelId="{A31D664C-3979-4D22-9BA8-6A9D0ACF9F9D}" type="pres">
      <dgm:prSet presAssocID="{21453008-B2BA-4764-A53A-139104551C90}" presName="cycle" presStyleCnt="0">
        <dgm:presLayoutVars>
          <dgm:dir/>
          <dgm:resizeHandles val="exact"/>
        </dgm:presLayoutVars>
      </dgm:prSet>
      <dgm:spPr/>
    </dgm:pt>
    <dgm:pt modelId="{E0AA8906-746B-479A-B85D-391A4EB14944}" type="pres">
      <dgm:prSet presAssocID="{D6779172-05E5-46EC-90F9-39814294B16B}" presName="node" presStyleLbl="node1" presStyleIdx="0" presStyleCnt="6">
        <dgm:presLayoutVars>
          <dgm:bulletEnabled val="1"/>
        </dgm:presLayoutVars>
      </dgm:prSet>
      <dgm:spPr/>
    </dgm:pt>
    <dgm:pt modelId="{0767B27D-310A-4908-A88E-F98E97D36E87}" type="pres">
      <dgm:prSet presAssocID="{D6779172-05E5-46EC-90F9-39814294B16B}" presName="spNode" presStyleCnt="0"/>
      <dgm:spPr/>
    </dgm:pt>
    <dgm:pt modelId="{F8D8ED5F-1475-462E-9EFF-43C815CB50AC}" type="pres">
      <dgm:prSet presAssocID="{7BE1457E-91E0-41EF-AC7E-B5C838B1663F}" presName="sibTrans" presStyleLbl="sibTrans1D1" presStyleIdx="0" presStyleCnt="6"/>
      <dgm:spPr/>
    </dgm:pt>
    <dgm:pt modelId="{8023AC75-DA5A-405C-9EE7-CB97226BF179}" type="pres">
      <dgm:prSet presAssocID="{1EB40678-B874-4C86-B461-5BB2E74DCAD4}" presName="node" presStyleLbl="node1" presStyleIdx="1" presStyleCnt="6">
        <dgm:presLayoutVars>
          <dgm:bulletEnabled val="1"/>
        </dgm:presLayoutVars>
      </dgm:prSet>
      <dgm:spPr/>
    </dgm:pt>
    <dgm:pt modelId="{639DEEBF-A5A3-47DF-B39B-E8DC00236EFC}" type="pres">
      <dgm:prSet presAssocID="{1EB40678-B874-4C86-B461-5BB2E74DCAD4}" presName="spNode" presStyleCnt="0"/>
      <dgm:spPr/>
    </dgm:pt>
    <dgm:pt modelId="{A11085DB-FEFF-44B2-BFAB-0904F655BE2E}" type="pres">
      <dgm:prSet presAssocID="{8BDE4BF6-EDB3-4EB3-BB2D-DD79150B5C51}" presName="sibTrans" presStyleLbl="sibTrans1D1" presStyleIdx="1" presStyleCnt="6"/>
      <dgm:spPr/>
    </dgm:pt>
    <dgm:pt modelId="{D1089635-6A4D-447C-84EF-09F181E32976}" type="pres">
      <dgm:prSet presAssocID="{E3DE8230-F4F3-4C92-BA9A-3CCE6735673F}" presName="node" presStyleLbl="node1" presStyleIdx="2" presStyleCnt="6">
        <dgm:presLayoutVars>
          <dgm:bulletEnabled val="1"/>
        </dgm:presLayoutVars>
      </dgm:prSet>
      <dgm:spPr/>
    </dgm:pt>
    <dgm:pt modelId="{4B27139B-3695-4FA7-9EC3-D9150FE93395}" type="pres">
      <dgm:prSet presAssocID="{E3DE8230-F4F3-4C92-BA9A-3CCE6735673F}" presName="spNode" presStyleCnt="0"/>
      <dgm:spPr/>
    </dgm:pt>
    <dgm:pt modelId="{C144F3D6-1A36-4EDD-A6F0-9F9C466701A7}" type="pres">
      <dgm:prSet presAssocID="{35FB2631-6F7A-484A-A5F7-F031B4480E39}" presName="sibTrans" presStyleLbl="sibTrans1D1" presStyleIdx="2" presStyleCnt="6"/>
      <dgm:spPr/>
    </dgm:pt>
    <dgm:pt modelId="{D9369DA6-DFD2-4D37-908E-DE80D6DE3AF1}" type="pres">
      <dgm:prSet presAssocID="{F78BE2B8-FAEB-41CF-AA5C-A9459CF403A0}" presName="node" presStyleLbl="node1" presStyleIdx="3" presStyleCnt="6">
        <dgm:presLayoutVars>
          <dgm:bulletEnabled val="1"/>
        </dgm:presLayoutVars>
      </dgm:prSet>
      <dgm:spPr/>
    </dgm:pt>
    <dgm:pt modelId="{04F9503E-8A98-4E7A-8202-E7DEE406D269}" type="pres">
      <dgm:prSet presAssocID="{F78BE2B8-FAEB-41CF-AA5C-A9459CF403A0}" presName="spNode" presStyleCnt="0"/>
      <dgm:spPr/>
    </dgm:pt>
    <dgm:pt modelId="{E14E9F6E-4ED3-48A2-AE70-E1A58EB71DC0}" type="pres">
      <dgm:prSet presAssocID="{7D32E5F0-DFA8-4556-80AE-6652154255C0}" presName="sibTrans" presStyleLbl="sibTrans1D1" presStyleIdx="3" presStyleCnt="6"/>
      <dgm:spPr/>
    </dgm:pt>
    <dgm:pt modelId="{FE18D7BE-BCE6-4A22-997F-605F78A25415}" type="pres">
      <dgm:prSet presAssocID="{0EAC14DD-4217-40AC-A88E-74102AEC66EA}" presName="node" presStyleLbl="node1" presStyleIdx="4" presStyleCnt="6">
        <dgm:presLayoutVars>
          <dgm:bulletEnabled val="1"/>
        </dgm:presLayoutVars>
      </dgm:prSet>
      <dgm:spPr/>
    </dgm:pt>
    <dgm:pt modelId="{1A36DEB5-0337-41B8-9D80-81CF6CB29B01}" type="pres">
      <dgm:prSet presAssocID="{0EAC14DD-4217-40AC-A88E-74102AEC66EA}" presName="spNode" presStyleCnt="0"/>
      <dgm:spPr/>
    </dgm:pt>
    <dgm:pt modelId="{5DC74C96-7BF9-466E-B39D-99B1005971EF}" type="pres">
      <dgm:prSet presAssocID="{3FCA3503-AF7C-41FC-AF60-8578727DBCF0}" presName="sibTrans" presStyleLbl="sibTrans1D1" presStyleIdx="4" presStyleCnt="6"/>
      <dgm:spPr/>
    </dgm:pt>
    <dgm:pt modelId="{BB70311C-ACD8-404A-ABD7-71E4BE3B8439}" type="pres">
      <dgm:prSet presAssocID="{84074390-AB96-4FCA-9817-1BD6322F361F}" presName="node" presStyleLbl="node1" presStyleIdx="5" presStyleCnt="6">
        <dgm:presLayoutVars>
          <dgm:bulletEnabled val="1"/>
        </dgm:presLayoutVars>
      </dgm:prSet>
      <dgm:spPr/>
    </dgm:pt>
    <dgm:pt modelId="{2877ECC9-D980-475F-80CF-55E990093896}" type="pres">
      <dgm:prSet presAssocID="{84074390-AB96-4FCA-9817-1BD6322F361F}" presName="spNode" presStyleCnt="0"/>
      <dgm:spPr/>
    </dgm:pt>
    <dgm:pt modelId="{33FB842C-1051-419E-BA30-F3FC9A4E4B67}" type="pres">
      <dgm:prSet presAssocID="{97EC66AE-0B5D-4CC5-A072-CD8E5575E67E}" presName="sibTrans" presStyleLbl="sibTrans1D1" presStyleIdx="5" presStyleCnt="6"/>
      <dgm:spPr/>
    </dgm:pt>
  </dgm:ptLst>
  <dgm:cxnLst>
    <dgm:cxn modelId="{5EF53F5F-35F0-45D4-93C7-9FD9FEEF2FDA}" srcId="{21453008-B2BA-4764-A53A-139104551C90}" destId="{0EAC14DD-4217-40AC-A88E-74102AEC66EA}" srcOrd="4" destOrd="0" parTransId="{83054910-319B-4D5D-AA1F-01FDFDD39572}" sibTransId="{3FCA3503-AF7C-41FC-AF60-8578727DBCF0}"/>
    <dgm:cxn modelId="{1528323E-0772-4E92-A6C4-6203A8D1FCA6}" srcId="{21453008-B2BA-4764-A53A-139104551C90}" destId="{D6779172-05E5-46EC-90F9-39814294B16B}" srcOrd="0" destOrd="0" parTransId="{955FB8EA-396B-4719-A6F8-569412AC81D6}" sibTransId="{7BE1457E-91E0-41EF-AC7E-B5C838B1663F}"/>
    <dgm:cxn modelId="{840BB45D-E48B-4630-9DFD-78A6692DEC46}" type="presOf" srcId="{7D32E5F0-DFA8-4556-80AE-6652154255C0}" destId="{E14E9F6E-4ED3-48A2-AE70-E1A58EB71DC0}" srcOrd="0" destOrd="0" presId="urn:microsoft.com/office/officeart/2005/8/layout/cycle6"/>
    <dgm:cxn modelId="{BC246D84-56D3-40C0-BF5D-CBAD3F82DD49}" type="presOf" srcId="{21453008-B2BA-4764-A53A-139104551C90}" destId="{A31D664C-3979-4D22-9BA8-6A9D0ACF9F9D}" srcOrd="0" destOrd="0" presId="urn:microsoft.com/office/officeart/2005/8/layout/cycle6"/>
    <dgm:cxn modelId="{081FCC13-27F7-445A-B54C-8E72663857B9}" type="presOf" srcId="{D6779172-05E5-46EC-90F9-39814294B16B}" destId="{E0AA8906-746B-479A-B85D-391A4EB14944}" srcOrd="0" destOrd="0" presId="urn:microsoft.com/office/officeart/2005/8/layout/cycle6"/>
    <dgm:cxn modelId="{45B17662-B19F-4529-8953-448D9B06CAFE}" type="presOf" srcId="{1EB40678-B874-4C86-B461-5BB2E74DCAD4}" destId="{8023AC75-DA5A-405C-9EE7-CB97226BF179}" srcOrd="0" destOrd="0" presId="urn:microsoft.com/office/officeart/2005/8/layout/cycle6"/>
    <dgm:cxn modelId="{40A5400F-41BF-4A88-B3B1-21AFC39F6BC9}" type="presOf" srcId="{97EC66AE-0B5D-4CC5-A072-CD8E5575E67E}" destId="{33FB842C-1051-419E-BA30-F3FC9A4E4B67}" srcOrd="0" destOrd="0" presId="urn:microsoft.com/office/officeart/2005/8/layout/cycle6"/>
    <dgm:cxn modelId="{6C9D5A61-8267-4A6B-B520-32C55AD285E4}" type="presOf" srcId="{7BE1457E-91E0-41EF-AC7E-B5C838B1663F}" destId="{F8D8ED5F-1475-462E-9EFF-43C815CB50AC}" srcOrd="0" destOrd="0" presId="urn:microsoft.com/office/officeart/2005/8/layout/cycle6"/>
    <dgm:cxn modelId="{A77A8C03-6491-4BF9-A050-275BC2883578}" type="presOf" srcId="{3FCA3503-AF7C-41FC-AF60-8578727DBCF0}" destId="{5DC74C96-7BF9-466E-B39D-99B1005971EF}" srcOrd="0" destOrd="0" presId="urn:microsoft.com/office/officeart/2005/8/layout/cycle6"/>
    <dgm:cxn modelId="{4BEA3A04-3FB0-4D20-ACEB-0907AB4F3233}" srcId="{21453008-B2BA-4764-A53A-139104551C90}" destId="{84074390-AB96-4FCA-9817-1BD6322F361F}" srcOrd="5" destOrd="0" parTransId="{B7CB0306-5B46-448B-8F74-F07D1168910D}" sibTransId="{97EC66AE-0B5D-4CC5-A072-CD8E5575E67E}"/>
    <dgm:cxn modelId="{38E09670-0E23-4865-B0B0-44BDBC4DFFFA}" type="presOf" srcId="{0EAC14DD-4217-40AC-A88E-74102AEC66EA}" destId="{FE18D7BE-BCE6-4A22-997F-605F78A25415}" srcOrd="0" destOrd="0" presId="urn:microsoft.com/office/officeart/2005/8/layout/cycle6"/>
    <dgm:cxn modelId="{8EE5A500-5EC1-4AC4-9230-48994D7329C9}" type="presOf" srcId="{8BDE4BF6-EDB3-4EB3-BB2D-DD79150B5C51}" destId="{A11085DB-FEFF-44B2-BFAB-0904F655BE2E}" srcOrd="0" destOrd="0" presId="urn:microsoft.com/office/officeart/2005/8/layout/cycle6"/>
    <dgm:cxn modelId="{D36991B9-42AB-4BC6-8F50-9A45C662BA8F}" type="presOf" srcId="{E3DE8230-F4F3-4C92-BA9A-3CCE6735673F}" destId="{D1089635-6A4D-447C-84EF-09F181E32976}" srcOrd="0" destOrd="0" presId="urn:microsoft.com/office/officeart/2005/8/layout/cycle6"/>
    <dgm:cxn modelId="{B3F8D6D2-CB95-4130-8116-B0E3E2F4E969}" type="presOf" srcId="{84074390-AB96-4FCA-9817-1BD6322F361F}" destId="{BB70311C-ACD8-404A-ABD7-71E4BE3B8439}" srcOrd="0" destOrd="0" presId="urn:microsoft.com/office/officeart/2005/8/layout/cycle6"/>
    <dgm:cxn modelId="{D6A9D7C7-F640-421A-86ED-368675AADAAE}" srcId="{21453008-B2BA-4764-A53A-139104551C90}" destId="{1EB40678-B874-4C86-B461-5BB2E74DCAD4}" srcOrd="1" destOrd="0" parTransId="{F789B0EE-C91F-40B5-BB46-CA829B40FC2B}" sibTransId="{8BDE4BF6-EDB3-4EB3-BB2D-DD79150B5C51}"/>
    <dgm:cxn modelId="{9A0576CA-30D7-473A-8F0B-7D110CA35BA6}" srcId="{21453008-B2BA-4764-A53A-139104551C90}" destId="{F78BE2B8-FAEB-41CF-AA5C-A9459CF403A0}" srcOrd="3" destOrd="0" parTransId="{D6130FB3-5FAF-48C1-88C2-C0637910A744}" sibTransId="{7D32E5F0-DFA8-4556-80AE-6652154255C0}"/>
    <dgm:cxn modelId="{949DB22B-D66A-4538-B727-B28D6A7F2885}" srcId="{21453008-B2BA-4764-A53A-139104551C90}" destId="{E3DE8230-F4F3-4C92-BA9A-3CCE6735673F}" srcOrd="2" destOrd="0" parTransId="{A9723A5F-ADF2-41EC-95FE-107FDBB9A5FF}" sibTransId="{35FB2631-6F7A-484A-A5F7-F031B4480E39}"/>
    <dgm:cxn modelId="{B019699D-5002-4000-AA9A-E347717D8D13}" type="presOf" srcId="{F78BE2B8-FAEB-41CF-AA5C-A9459CF403A0}" destId="{D9369DA6-DFD2-4D37-908E-DE80D6DE3AF1}" srcOrd="0" destOrd="0" presId="urn:microsoft.com/office/officeart/2005/8/layout/cycle6"/>
    <dgm:cxn modelId="{1C37A2F8-F8CD-489E-AA6F-E23BFEDE575C}" type="presOf" srcId="{35FB2631-6F7A-484A-A5F7-F031B4480E39}" destId="{C144F3D6-1A36-4EDD-A6F0-9F9C466701A7}" srcOrd="0" destOrd="0" presId="urn:microsoft.com/office/officeart/2005/8/layout/cycle6"/>
    <dgm:cxn modelId="{983CCDAC-AD08-4A7D-BCAD-148B37A78DCC}" type="presParOf" srcId="{A31D664C-3979-4D22-9BA8-6A9D0ACF9F9D}" destId="{E0AA8906-746B-479A-B85D-391A4EB14944}" srcOrd="0" destOrd="0" presId="urn:microsoft.com/office/officeart/2005/8/layout/cycle6"/>
    <dgm:cxn modelId="{6BB86E77-E6CA-431D-B120-2E61F5BF8B2F}" type="presParOf" srcId="{A31D664C-3979-4D22-9BA8-6A9D0ACF9F9D}" destId="{0767B27D-310A-4908-A88E-F98E97D36E87}" srcOrd="1" destOrd="0" presId="urn:microsoft.com/office/officeart/2005/8/layout/cycle6"/>
    <dgm:cxn modelId="{E177AFF1-D03C-4822-9B5F-98C4B6636EC3}" type="presParOf" srcId="{A31D664C-3979-4D22-9BA8-6A9D0ACF9F9D}" destId="{F8D8ED5F-1475-462E-9EFF-43C815CB50AC}" srcOrd="2" destOrd="0" presId="urn:microsoft.com/office/officeart/2005/8/layout/cycle6"/>
    <dgm:cxn modelId="{09FFB91A-70D5-4403-9EAC-42C9EACC7D0C}" type="presParOf" srcId="{A31D664C-3979-4D22-9BA8-6A9D0ACF9F9D}" destId="{8023AC75-DA5A-405C-9EE7-CB97226BF179}" srcOrd="3" destOrd="0" presId="urn:microsoft.com/office/officeart/2005/8/layout/cycle6"/>
    <dgm:cxn modelId="{6D870B51-B3CC-4F53-AD55-0B61A478EAA6}" type="presParOf" srcId="{A31D664C-3979-4D22-9BA8-6A9D0ACF9F9D}" destId="{639DEEBF-A5A3-47DF-B39B-E8DC00236EFC}" srcOrd="4" destOrd="0" presId="urn:microsoft.com/office/officeart/2005/8/layout/cycle6"/>
    <dgm:cxn modelId="{BA71DDB9-08C7-425B-82CC-A89EAF3F6492}" type="presParOf" srcId="{A31D664C-3979-4D22-9BA8-6A9D0ACF9F9D}" destId="{A11085DB-FEFF-44B2-BFAB-0904F655BE2E}" srcOrd="5" destOrd="0" presId="urn:microsoft.com/office/officeart/2005/8/layout/cycle6"/>
    <dgm:cxn modelId="{16C53428-B7CD-4B5C-9C55-39B407774AA1}" type="presParOf" srcId="{A31D664C-3979-4D22-9BA8-6A9D0ACF9F9D}" destId="{D1089635-6A4D-447C-84EF-09F181E32976}" srcOrd="6" destOrd="0" presId="urn:microsoft.com/office/officeart/2005/8/layout/cycle6"/>
    <dgm:cxn modelId="{2C7F2FF7-4204-4E68-BBA8-1030238F9CA3}" type="presParOf" srcId="{A31D664C-3979-4D22-9BA8-6A9D0ACF9F9D}" destId="{4B27139B-3695-4FA7-9EC3-D9150FE93395}" srcOrd="7" destOrd="0" presId="urn:microsoft.com/office/officeart/2005/8/layout/cycle6"/>
    <dgm:cxn modelId="{67DB6A11-0FAF-4F01-8A45-0C94EDD28ACA}" type="presParOf" srcId="{A31D664C-3979-4D22-9BA8-6A9D0ACF9F9D}" destId="{C144F3D6-1A36-4EDD-A6F0-9F9C466701A7}" srcOrd="8" destOrd="0" presId="urn:microsoft.com/office/officeart/2005/8/layout/cycle6"/>
    <dgm:cxn modelId="{6D44402C-60BC-4B84-A384-55C3346EF355}" type="presParOf" srcId="{A31D664C-3979-4D22-9BA8-6A9D0ACF9F9D}" destId="{D9369DA6-DFD2-4D37-908E-DE80D6DE3AF1}" srcOrd="9" destOrd="0" presId="urn:microsoft.com/office/officeart/2005/8/layout/cycle6"/>
    <dgm:cxn modelId="{96E297AC-BF4B-4F94-B90F-FF990626778C}" type="presParOf" srcId="{A31D664C-3979-4D22-9BA8-6A9D0ACF9F9D}" destId="{04F9503E-8A98-4E7A-8202-E7DEE406D269}" srcOrd="10" destOrd="0" presId="urn:microsoft.com/office/officeart/2005/8/layout/cycle6"/>
    <dgm:cxn modelId="{ACE8D797-1A42-4173-81CE-8EFC9429293A}" type="presParOf" srcId="{A31D664C-3979-4D22-9BA8-6A9D0ACF9F9D}" destId="{E14E9F6E-4ED3-48A2-AE70-E1A58EB71DC0}" srcOrd="11" destOrd="0" presId="urn:microsoft.com/office/officeart/2005/8/layout/cycle6"/>
    <dgm:cxn modelId="{6A481943-8E5B-4447-9FD7-6EBEE368D0AD}" type="presParOf" srcId="{A31D664C-3979-4D22-9BA8-6A9D0ACF9F9D}" destId="{FE18D7BE-BCE6-4A22-997F-605F78A25415}" srcOrd="12" destOrd="0" presId="urn:microsoft.com/office/officeart/2005/8/layout/cycle6"/>
    <dgm:cxn modelId="{AF06C030-13C1-43D2-98C0-06E3AACDBFA2}" type="presParOf" srcId="{A31D664C-3979-4D22-9BA8-6A9D0ACF9F9D}" destId="{1A36DEB5-0337-41B8-9D80-81CF6CB29B01}" srcOrd="13" destOrd="0" presId="urn:microsoft.com/office/officeart/2005/8/layout/cycle6"/>
    <dgm:cxn modelId="{24AE2700-8331-4266-A4B3-BF33F0E03A72}" type="presParOf" srcId="{A31D664C-3979-4D22-9BA8-6A9D0ACF9F9D}" destId="{5DC74C96-7BF9-466E-B39D-99B1005971EF}" srcOrd="14" destOrd="0" presId="urn:microsoft.com/office/officeart/2005/8/layout/cycle6"/>
    <dgm:cxn modelId="{808B3257-235D-4D05-B7A9-73728CDDF102}" type="presParOf" srcId="{A31D664C-3979-4D22-9BA8-6A9D0ACF9F9D}" destId="{BB70311C-ACD8-404A-ABD7-71E4BE3B8439}" srcOrd="15" destOrd="0" presId="urn:microsoft.com/office/officeart/2005/8/layout/cycle6"/>
    <dgm:cxn modelId="{42B17143-86A9-4AB9-8FCB-8CF5ACA10450}" type="presParOf" srcId="{A31D664C-3979-4D22-9BA8-6A9D0ACF9F9D}" destId="{2877ECC9-D980-475F-80CF-55E990093896}" srcOrd="16" destOrd="0" presId="urn:microsoft.com/office/officeart/2005/8/layout/cycle6"/>
    <dgm:cxn modelId="{4DFFA64C-0484-4D2E-8CE3-D0FE0261B3ED}" type="presParOf" srcId="{A31D664C-3979-4D22-9BA8-6A9D0ACF9F9D}" destId="{33FB842C-1051-419E-BA30-F3FC9A4E4B6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A17137-863F-45F8-9C97-85DA64F0E280}" type="doc">
      <dgm:prSet loTypeId="urn:microsoft.com/office/officeart/2005/8/layout/arrow2" loCatId="process" qsTypeId="urn:microsoft.com/office/officeart/2005/8/quickstyle/simple4" qsCatId="simple" csTypeId="urn:microsoft.com/office/officeart/2005/8/colors/accent1_2" csCatId="accent1" phldr="1"/>
      <dgm:spPr/>
    </dgm:pt>
    <dgm:pt modelId="{9A890485-C252-4D08-A883-A700B745690F}">
      <dgm:prSet phldrT="[Text]" custT="1"/>
      <dgm:spPr/>
      <dgm:t>
        <a:bodyPr/>
        <a:lstStyle/>
        <a:p>
          <a:r>
            <a:rPr lang="en-US" sz="1600" smtClean="0"/>
            <a:t>1.8. Fertiger Prototyp</a:t>
          </a:r>
          <a:endParaRPr lang="en-US" sz="1600" dirty="0"/>
        </a:p>
      </dgm:t>
    </dgm:pt>
    <dgm:pt modelId="{19B004F9-89AE-432F-91FD-F5E5647A6C0C}" type="parTrans" cxnId="{E0B55F19-1AB4-489B-851B-4E1EEAD6341D}">
      <dgm:prSet/>
      <dgm:spPr/>
      <dgm:t>
        <a:bodyPr/>
        <a:lstStyle/>
        <a:p>
          <a:endParaRPr lang="de-DE"/>
        </a:p>
      </dgm:t>
    </dgm:pt>
    <dgm:pt modelId="{E8B4E42F-C90E-4CE5-993C-FCF51AD0ED0E}" type="sibTrans" cxnId="{E0B55F19-1AB4-489B-851B-4E1EEAD6341D}">
      <dgm:prSet/>
      <dgm:spPr/>
      <dgm:t>
        <a:bodyPr/>
        <a:lstStyle/>
        <a:p>
          <a:endParaRPr lang="de-DE"/>
        </a:p>
      </dgm:t>
    </dgm:pt>
    <dgm:pt modelId="{775C5DE2-1504-45C6-A38B-241F07A9D6BF}">
      <dgm:prSet phldrT="[Text]" custT="1"/>
      <dgm:spPr/>
      <dgm:t>
        <a:bodyPr/>
        <a:lstStyle/>
        <a:p>
          <a:r>
            <a:rPr lang="en-US" sz="1600" dirty="0" smtClean="0"/>
            <a:t>Integration </a:t>
          </a:r>
          <a:r>
            <a:rPr lang="en-US" sz="1600" dirty="0" smtClean="0"/>
            <a:t>RV-</a:t>
          </a:r>
          <a:r>
            <a:rPr lang="en-US" sz="1600" dirty="0" err="1" smtClean="0"/>
            <a:t>Wirtschafts</a:t>
          </a:r>
          <a:r>
            <a:rPr lang="en-US" sz="1600" dirty="0" smtClean="0"/>
            <a:t>-</a:t>
          </a:r>
          <a:r>
            <a:rPr lang="en-US" sz="1600" dirty="0" err="1" smtClean="0"/>
            <a:t>informatik</a:t>
          </a:r>
          <a:endParaRPr lang="en-US" sz="1600" dirty="0"/>
        </a:p>
      </dgm:t>
    </dgm:pt>
    <dgm:pt modelId="{CF0DB086-18A2-4822-A0F5-608819F45FC4}" type="parTrans" cxnId="{49248359-18D8-4EE0-B1F5-45398C3DC45D}">
      <dgm:prSet/>
      <dgm:spPr/>
      <dgm:t>
        <a:bodyPr/>
        <a:lstStyle/>
        <a:p>
          <a:endParaRPr lang="en-US"/>
        </a:p>
      </dgm:t>
    </dgm:pt>
    <dgm:pt modelId="{1FF556DE-3586-48F0-9AD4-599075C0EA61}" type="sibTrans" cxnId="{49248359-18D8-4EE0-B1F5-45398C3DC45D}">
      <dgm:prSet/>
      <dgm:spPr/>
      <dgm:t>
        <a:bodyPr/>
        <a:lstStyle/>
        <a:p>
          <a:endParaRPr lang="en-US"/>
        </a:p>
      </dgm:t>
    </dgm:pt>
    <dgm:pt modelId="{439927C9-0D1F-48D3-830B-A25377333F8E}">
      <dgm:prSet phldrT="[Text]" custT="1"/>
      <dgm:spPr/>
      <dgm:t>
        <a:bodyPr/>
        <a:lstStyle/>
        <a:p>
          <a:r>
            <a:rPr lang="en-US" sz="1600" dirty="0" smtClean="0"/>
            <a:t>Integration </a:t>
          </a:r>
          <a:r>
            <a:rPr lang="en-US" sz="1600" dirty="0" err="1" smtClean="0"/>
            <a:t>Ravensburg</a:t>
          </a:r>
          <a:r>
            <a:rPr lang="en-US" sz="1600" dirty="0" smtClean="0"/>
            <a:t/>
          </a:r>
          <a:br>
            <a:rPr lang="en-US" sz="1600" dirty="0" smtClean="0"/>
          </a:br>
          <a:r>
            <a:rPr lang="en-US" sz="1600" dirty="0" smtClean="0"/>
            <a:t>&amp; WI </a:t>
          </a:r>
          <a:r>
            <a:rPr lang="en-US" sz="1600" dirty="0" err="1" smtClean="0"/>
            <a:t>weitere</a:t>
          </a:r>
          <a:r>
            <a:rPr lang="en-US" sz="1600" dirty="0" smtClean="0"/>
            <a:t> </a:t>
          </a:r>
          <a:r>
            <a:rPr lang="en-US" sz="1600" dirty="0" err="1" smtClean="0"/>
            <a:t>Standorte</a:t>
          </a:r>
          <a:endParaRPr lang="en-US" sz="1600" dirty="0"/>
        </a:p>
      </dgm:t>
    </dgm:pt>
    <dgm:pt modelId="{FDB31CDA-6A47-4E70-931D-D3703F95E6F1}" type="parTrans" cxnId="{CAD0E171-5E83-47DE-97A6-0364E0FD45F9}">
      <dgm:prSet/>
      <dgm:spPr/>
      <dgm:t>
        <a:bodyPr/>
        <a:lstStyle/>
        <a:p>
          <a:endParaRPr lang="en-US"/>
        </a:p>
      </dgm:t>
    </dgm:pt>
    <dgm:pt modelId="{D4414C88-B11F-4D54-B211-3A12F46DD0E9}" type="sibTrans" cxnId="{CAD0E171-5E83-47DE-97A6-0364E0FD45F9}">
      <dgm:prSet/>
      <dgm:spPr/>
      <dgm:t>
        <a:bodyPr/>
        <a:lstStyle/>
        <a:p>
          <a:endParaRPr lang="en-US"/>
        </a:p>
      </dgm:t>
    </dgm:pt>
    <dgm:pt modelId="{73C59B8E-2C4F-4B3E-A1CB-41683F05CBB4}">
      <dgm:prSet phldrT="[Text]" custT="1"/>
      <dgm:spPr/>
      <dgm:t>
        <a:bodyPr/>
        <a:lstStyle/>
        <a:p>
          <a:r>
            <a:rPr lang="en-US" sz="1600" smtClean="0"/>
            <a:t>Integration DHBW</a:t>
          </a:r>
          <a:endParaRPr lang="en-US" sz="1600" dirty="0"/>
        </a:p>
      </dgm:t>
    </dgm:pt>
    <dgm:pt modelId="{5387E7E0-A710-43A3-A9A4-76F5A16B0882}" type="parTrans" cxnId="{FD2D05D2-D2F7-4734-8D20-366209423F48}">
      <dgm:prSet/>
      <dgm:spPr/>
      <dgm:t>
        <a:bodyPr/>
        <a:lstStyle/>
        <a:p>
          <a:endParaRPr lang="en-US"/>
        </a:p>
      </dgm:t>
    </dgm:pt>
    <dgm:pt modelId="{89129B64-4515-4D45-892F-244BFD63F61D}" type="sibTrans" cxnId="{FD2D05D2-D2F7-4734-8D20-366209423F48}">
      <dgm:prSet/>
      <dgm:spPr/>
      <dgm:t>
        <a:bodyPr/>
        <a:lstStyle/>
        <a:p>
          <a:endParaRPr lang="en-US"/>
        </a:p>
      </dgm:t>
    </dgm:pt>
    <dgm:pt modelId="{220FE9ED-8CE9-4F4D-B846-3B1B46F9B2BA}">
      <dgm:prSet phldrT="[Text]" custT="1"/>
      <dgm:spPr/>
      <dgm:t>
        <a:bodyPr/>
        <a:lstStyle/>
        <a:p>
          <a:r>
            <a:rPr lang="en-US" sz="1600" smtClean="0"/>
            <a:t>Integration Friedrichs-hafen</a:t>
          </a:r>
          <a:endParaRPr lang="en-US" sz="1600" dirty="0"/>
        </a:p>
      </dgm:t>
    </dgm:pt>
    <dgm:pt modelId="{3FE60490-14F3-4E59-939B-5596D492C456}" type="parTrans" cxnId="{BBA83DF8-E1E2-4A07-912A-2670AA145234}">
      <dgm:prSet/>
      <dgm:spPr/>
      <dgm:t>
        <a:bodyPr/>
        <a:lstStyle/>
        <a:p>
          <a:endParaRPr lang="en-US"/>
        </a:p>
      </dgm:t>
    </dgm:pt>
    <dgm:pt modelId="{76F8B5B3-CE74-427E-A957-C0404C01904F}" type="sibTrans" cxnId="{BBA83DF8-E1E2-4A07-912A-2670AA145234}">
      <dgm:prSet/>
      <dgm:spPr/>
      <dgm:t>
        <a:bodyPr/>
        <a:lstStyle/>
        <a:p>
          <a:endParaRPr lang="en-US"/>
        </a:p>
      </dgm:t>
    </dgm:pt>
    <dgm:pt modelId="{8922E653-D892-4B86-BBC8-01BCBB028FDF}" type="pres">
      <dgm:prSet presAssocID="{D6A17137-863F-45F8-9C97-85DA64F0E280}" presName="arrowDiagram" presStyleCnt="0">
        <dgm:presLayoutVars>
          <dgm:chMax val="5"/>
          <dgm:dir/>
          <dgm:resizeHandles val="exact"/>
        </dgm:presLayoutVars>
      </dgm:prSet>
      <dgm:spPr/>
    </dgm:pt>
    <dgm:pt modelId="{82DA6546-E878-44DD-8FA5-B78A8C4F961E}" type="pres">
      <dgm:prSet presAssocID="{D6A17137-863F-45F8-9C97-85DA64F0E280}" presName="arrow" presStyleLbl="bgShp" presStyleIdx="0" presStyleCnt="1"/>
      <dgm:spPr/>
    </dgm:pt>
    <dgm:pt modelId="{4613E9A8-A122-4B14-A8B7-F9EC8E63B9BD}" type="pres">
      <dgm:prSet presAssocID="{D6A17137-863F-45F8-9C97-85DA64F0E280}" presName="arrowDiagram5" presStyleCnt="0"/>
      <dgm:spPr/>
    </dgm:pt>
    <dgm:pt modelId="{34549668-6618-48EC-BFB4-FAECE5059D0A}" type="pres">
      <dgm:prSet presAssocID="{9A890485-C252-4D08-A883-A700B745690F}" presName="bullet5a" presStyleLbl="node1" presStyleIdx="0" presStyleCnt="5"/>
      <dgm:spPr/>
    </dgm:pt>
    <dgm:pt modelId="{ED814EC5-61BC-483F-A06E-E1B6409FF30C}" type="pres">
      <dgm:prSet presAssocID="{9A890485-C252-4D08-A883-A700B745690F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CC0B5-C972-478B-AC65-3286CE6A135B}" type="pres">
      <dgm:prSet presAssocID="{775C5DE2-1504-45C6-A38B-241F07A9D6BF}" presName="bullet5b" presStyleLbl="node1" presStyleIdx="1" presStyleCnt="5"/>
      <dgm:spPr/>
    </dgm:pt>
    <dgm:pt modelId="{26FA743E-97BA-4315-9C04-04888E713CAA}" type="pres">
      <dgm:prSet presAssocID="{775C5DE2-1504-45C6-A38B-241F07A9D6BF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C55D1-9FA6-4E03-B9CE-174919FAFF9D}" type="pres">
      <dgm:prSet presAssocID="{439927C9-0D1F-48D3-830B-A25377333F8E}" presName="bullet5c" presStyleLbl="node1" presStyleIdx="2" presStyleCnt="5"/>
      <dgm:spPr/>
    </dgm:pt>
    <dgm:pt modelId="{68DE3A82-6D25-4296-96CE-AF5C161A4817}" type="pres">
      <dgm:prSet presAssocID="{439927C9-0D1F-48D3-830B-A25377333F8E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3F6FA-C993-4C70-9681-066767C0CF6D}" type="pres">
      <dgm:prSet presAssocID="{220FE9ED-8CE9-4F4D-B846-3B1B46F9B2BA}" presName="bullet5d" presStyleLbl="node1" presStyleIdx="3" presStyleCnt="5"/>
      <dgm:spPr/>
    </dgm:pt>
    <dgm:pt modelId="{C1E3A715-DCE2-4E4B-8C20-E6C28CAAEA4B}" type="pres">
      <dgm:prSet presAssocID="{220FE9ED-8CE9-4F4D-B846-3B1B46F9B2BA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FCE9E-31E1-4318-BD30-E5A7425528CB}" type="pres">
      <dgm:prSet presAssocID="{73C59B8E-2C4F-4B3E-A1CB-41683F05CBB4}" presName="bullet5e" presStyleLbl="node1" presStyleIdx="4" presStyleCnt="5"/>
      <dgm:spPr/>
    </dgm:pt>
    <dgm:pt modelId="{B09AC011-2844-4E38-80CB-50FCF84ED6DE}" type="pres">
      <dgm:prSet presAssocID="{73C59B8E-2C4F-4B3E-A1CB-41683F05CBB4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88E719-2E0C-40D5-8156-2C77E2BE386A}" type="presOf" srcId="{439927C9-0D1F-48D3-830B-A25377333F8E}" destId="{68DE3A82-6D25-4296-96CE-AF5C161A4817}" srcOrd="0" destOrd="0" presId="urn:microsoft.com/office/officeart/2005/8/layout/arrow2"/>
    <dgm:cxn modelId="{E0B55F19-1AB4-489B-851B-4E1EEAD6341D}" srcId="{D6A17137-863F-45F8-9C97-85DA64F0E280}" destId="{9A890485-C252-4D08-A883-A700B745690F}" srcOrd="0" destOrd="0" parTransId="{19B004F9-89AE-432F-91FD-F5E5647A6C0C}" sibTransId="{E8B4E42F-C90E-4CE5-993C-FCF51AD0ED0E}"/>
    <dgm:cxn modelId="{4127F2B2-8E56-414E-B1B1-6E478E46EF0D}" type="presOf" srcId="{73C59B8E-2C4F-4B3E-A1CB-41683F05CBB4}" destId="{B09AC011-2844-4E38-80CB-50FCF84ED6DE}" srcOrd="0" destOrd="0" presId="urn:microsoft.com/office/officeart/2005/8/layout/arrow2"/>
    <dgm:cxn modelId="{F8E15549-E787-41F8-9BF2-5F933B5BBFDC}" type="presOf" srcId="{775C5DE2-1504-45C6-A38B-241F07A9D6BF}" destId="{26FA743E-97BA-4315-9C04-04888E713CAA}" srcOrd="0" destOrd="0" presId="urn:microsoft.com/office/officeart/2005/8/layout/arrow2"/>
    <dgm:cxn modelId="{CF6CDA34-012B-4E98-A83F-130478160CD3}" type="presOf" srcId="{9A890485-C252-4D08-A883-A700B745690F}" destId="{ED814EC5-61BC-483F-A06E-E1B6409FF30C}" srcOrd="0" destOrd="0" presId="urn:microsoft.com/office/officeart/2005/8/layout/arrow2"/>
    <dgm:cxn modelId="{9059AB5C-4311-4FB4-BB13-69C302C82408}" type="presOf" srcId="{D6A17137-863F-45F8-9C97-85DA64F0E280}" destId="{8922E653-D892-4B86-BBC8-01BCBB028FDF}" srcOrd="0" destOrd="0" presId="urn:microsoft.com/office/officeart/2005/8/layout/arrow2"/>
    <dgm:cxn modelId="{49248359-18D8-4EE0-B1F5-45398C3DC45D}" srcId="{D6A17137-863F-45F8-9C97-85DA64F0E280}" destId="{775C5DE2-1504-45C6-A38B-241F07A9D6BF}" srcOrd="1" destOrd="0" parTransId="{CF0DB086-18A2-4822-A0F5-608819F45FC4}" sibTransId="{1FF556DE-3586-48F0-9AD4-599075C0EA61}"/>
    <dgm:cxn modelId="{FD2D05D2-D2F7-4734-8D20-366209423F48}" srcId="{D6A17137-863F-45F8-9C97-85DA64F0E280}" destId="{73C59B8E-2C4F-4B3E-A1CB-41683F05CBB4}" srcOrd="4" destOrd="0" parTransId="{5387E7E0-A710-43A3-A9A4-76F5A16B0882}" sibTransId="{89129B64-4515-4D45-892F-244BFD63F61D}"/>
    <dgm:cxn modelId="{BBA83DF8-E1E2-4A07-912A-2670AA145234}" srcId="{D6A17137-863F-45F8-9C97-85DA64F0E280}" destId="{220FE9ED-8CE9-4F4D-B846-3B1B46F9B2BA}" srcOrd="3" destOrd="0" parTransId="{3FE60490-14F3-4E59-939B-5596D492C456}" sibTransId="{76F8B5B3-CE74-427E-A957-C0404C01904F}"/>
    <dgm:cxn modelId="{64082EA3-8E2E-4B73-83AD-8E91150FDE79}" type="presOf" srcId="{220FE9ED-8CE9-4F4D-B846-3B1B46F9B2BA}" destId="{C1E3A715-DCE2-4E4B-8C20-E6C28CAAEA4B}" srcOrd="0" destOrd="0" presId="urn:microsoft.com/office/officeart/2005/8/layout/arrow2"/>
    <dgm:cxn modelId="{CAD0E171-5E83-47DE-97A6-0364E0FD45F9}" srcId="{D6A17137-863F-45F8-9C97-85DA64F0E280}" destId="{439927C9-0D1F-48D3-830B-A25377333F8E}" srcOrd="2" destOrd="0" parTransId="{FDB31CDA-6A47-4E70-931D-D3703F95E6F1}" sibTransId="{D4414C88-B11F-4D54-B211-3A12F46DD0E9}"/>
    <dgm:cxn modelId="{EDB4A4EF-CF3B-469F-A681-CD2346C714D9}" type="presParOf" srcId="{8922E653-D892-4B86-BBC8-01BCBB028FDF}" destId="{82DA6546-E878-44DD-8FA5-B78A8C4F961E}" srcOrd="0" destOrd="0" presId="urn:microsoft.com/office/officeart/2005/8/layout/arrow2"/>
    <dgm:cxn modelId="{623F5BA1-61A7-4400-B968-5BA945622CDF}" type="presParOf" srcId="{8922E653-D892-4B86-BBC8-01BCBB028FDF}" destId="{4613E9A8-A122-4B14-A8B7-F9EC8E63B9BD}" srcOrd="1" destOrd="0" presId="urn:microsoft.com/office/officeart/2005/8/layout/arrow2"/>
    <dgm:cxn modelId="{019A582C-372B-483E-BFDF-365050937086}" type="presParOf" srcId="{4613E9A8-A122-4B14-A8B7-F9EC8E63B9BD}" destId="{34549668-6618-48EC-BFB4-FAECE5059D0A}" srcOrd="0" destOrd="0" presId="urn:microsoft.com/office/officeart/2005/8/layout/arrow2"/>
    <dgm:cxn modelId="{BF7CB89C-89F0-43E5-A6E0-6240C682B39A}" type="presParOf" srcId="{4613E9A8-A122-4B14-A8B7-F9EC8E63B9BD}" destId="{ED814EC5-61BC-483F-A06E-E1B6409FF30C}" srcOrd="1" destOrd="0" presId="urn:microsoft.com/office/officeart/2005/8/layout/arrow2"/>
    <dgm:cxn modelId="{49371ABA-8B5E-42ED-9A0E-59F5D6491FC7}" type="presParOf" srcId="{4613E9A8-A122-4B14-A8B7-F9EC8E63B9BD}" destId="{3CCCC0B5-C972-478B-AC65-3286CE6A135B}" srcOrd="2" destOrd="0" presId="urn:microsoft.com/office/officeart/2005/8/layout/arrow2"/>
    <dgm:cxn modelId="{8D8A24B0-022E-4D46-8BED-30C0D4CCB700}" type="presParOf" srcId="{4613E9A8-A122-4B14-A8B7-F9EC8E63B9BD}" destId="{26FA743E-97BA-4315-9C04-04888E713CAA}" srcOrd="3" destOrd="0" presId="urn:microsoft.com/office/officeart/2005/8/layout/arrow2"/>
    <dgm:cxn modelId="{9AE474C8-0EF5-4BC2-B32E-07E675821DBA}" type="presParOf" srcId="{4613E9A8-A122-4B14-A8B7-F9EC8E63B9BD}" destId="{32DC55D1-9FA6-4E03-B9CE-174919FAFF9D}" srcOrd="4" destOrd="0" presId="urn:microsoft.com/office/officeart/2005/8/layout/arrow2"/>
    <dgm:cxn modelId="{E57B9584-B6BA-4DAC-A86A-185CDFAC830A}" type="presParOf" srcId="{4613E9A8-A122-4B14-A8B7-F9EC8E63B9BD}" destId="{68DE3A82-6D25-4296-96CE-AF5C161A4817}" srcOrd="5" destOrd="0" presId="urn:microsoft.com/office/officeart/2005/8/layout/arrow2"/>
    <dgm:cxn modelId="{219959A5-62BC-475B-89C1-9A96901FBC5F}" type="presParOf" srcId="{4613E9A8-A122-4B14-A8B7-F9EC8E63B9BD}" destId="{DA63F6FA-C993-4C70-9681-066767C0CF6D}" srcOrd="6" destOrd="0" presId="urn:microsoft.com/office/officeart/2005/8/layout/arrow2"/>
    <dgm:cxn modelId="{E82F3AF5-0D95-4CDF-B4BF-2E27D2505BCE}" type="presParOf" srcId="{4613E9A8-A122-4B14-A8B7-F9EC8E63B9BD}" destId="{C1E3A715-DCE2-4E4B-8C20-E6C28CAAEA4B}" srcOrd="7" destOrd="0" presId="urn:microsoft.com/office/officeart/2005/8/layout/arrow2"/>
    <dgm:cxn modelId="{9793CC23-9550-4A51-A0BD-055E95E092BA}" type="presParOf" srcId="{4613E9A8-A122-4B14-A8B7-F9EC8E63B9BD}" destId="{F74FCE9E-31E1-4318-BD30-E5A7425528CB}" srcOrd="8" destOrd="0" presId="urn:microsoft.com/office/officeart/2005/8/layout/arrow2"/>
    <dgm:cxn modelId="{F7AF9E5F-2795-4EC1-A3F4-2FBF90A649B3}" type="presParOf" srcId="{4613E9A8-A122-4B14-A8B7-F9EC8E63B9BD}" destId="{B09AC011-2844-4E38-80CB-50FCF84ED6DE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2220CD-195F-4F70-B795-4DCEB879C7D6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2F558-6C6C-4526-9BA5-0A745D86F318}">
      <dgm:prSet phldrT="[Text]"/>
      <dgm:spPr/>
      <dgm:t>
        <a:bodyPr/>
        <a:lstStyle/>
        <a:p>
          <a:r>
            <a:rPr lang="en-US" dirty="0" err="1" smtClean="0"/>
            <a:t>Zusätzliche</a:t>
          </a:r>
          <a:r>
            <a:rPr lang="en-US" dirty="0" smtClean="0"/>
            <a:t> </a:t>
          </a:r>
          <a:r>
            <a:rPr lang="en-US" dirty="0" err="1" smtClean="0"/>
            <a:t>Motivationsfaktoren</a:t>
          </a:r>
          <a:endParaRPr lang="en-US" dirty="0"/>
        </a:p>
      </dgm:t>
    </dgm:pt>
    <dgm:pt modelId="{A023958F-FB7B-485B-AA4A-7F4904AC226E}" type="parTrans" cxnId="{6E4B1942-5803-42D9-A6CD-1E75CA0C572D}">
      <dgm:prSet/>
      <dgm:spPr/>
      <dgm:t>
        <a:bodyPr/>
        <a:lstStyle/>
        <a:p>
          <a:endParaRPr lang="en-US"/>
        </a:p>
      </dgm:t>
    </dgm:pt>
    <dgm:pt modelId="{E78D9E37-7BBD-4BC4-932C-1EFDC3B1C908}" type="sibTrans" cxnId="{6E4B1942-5803-42D9-A6CD-1E75CA0C572D}">
      <dgm:prSet/>
      <dgm:spPr/>
      <dgm:t>
        <a:bodyPr/>
        <a:lstStyle/>
        <a:p>
          <a:endParaRPr lang="en-US"/>
        </a:p>
      </dgm:t>
    </dgm:pt>
    <dgm:pt modelId="{D0FAC896-BBBC-4343-8875-45A522B13284}">
      <dgm:prSet phldrT="[Text]"/>
      <dgm:spPr/>
      <dgm:t>
        <a:bodyPr/>
        <a:lstStyle/>
        <a:p>
          <a:r>
            <a:rPr lang="en-US" dirty="0" err="1" smtClean="0"/>
            <a:t>Kontinuierliche</a:t>
          </a:r>
          <a:r>
            <a:rPr lang="en-US" dirty="0" smtClean="0"/>
            <a:t> Integration von Feedback</a:t>
          </a:r>
          <a:endParaRPr lang="en-US" dirty="0"/>
        </a:p>
      </dgm:t>
    </dgm:pt>
    <dgm:pt modelId="{20D62DDF-6633-49E9-A11E-55017B2F8D31}" type="parTrans" cxnId="{DF2E0CA0-E9E3-4DAB-BE30-AAAF1E4F18B1}">
      <dgm:prSet/>
      <dgm:spPr/>
      <dgm:t>
        <a:bodyPr/>
        <a:lstStyle/>
        <a:p>
          <a:endParaRPr lang="en-US"/>
        </a:p>
      </dgm:t>
    </dgm:pt>
    <dgm:pt modelId="{0A7503A5-19F2-42C9-BD7A-7136A8FF9C57}" type="sibTrans" cxnId="{DF2E0CA0-E9E3-4DAB-BE30-AAAF1E4F18B1}">
      <dgm:prSet/>
      <dgm:spPr/>
      <dgm:t>
        <a:bodyPr/>
        <a:lstStyle/>
        <a:p>
          <a:endParaRPr lang="en-US"/>
        </a:p>
      </dgm:t>
    </dgm:pt>
    <dgm:pt modelId="{BB91052A-CD93-44A9-9AFF-FE0EB946AD44}">
      <dgm:prSet phldrT="[Text]"/>
      <dgm:spPr/>
      <dgm:t>
        <a:bodyPr/>
        <a:lstStyle/>
        <a:p>
          <a:r>
            <a:rPr lang="en-US" dirty="0" err="1" smtClean="0"/>
            <a:t>Nutzergesteuerte</a:t>
          </a:r>
          <a:r>
            <a:rPr lang="en-US" dirty="0" smtClean="0"/>
            <a:t> </a:t>
          </a:r>
          <a:r>
            <a:rPr lang="en-US" dirty="0" err="1" smtClean="0"/>
            <a:t>Generierung</a:t>
          </a:r>
          <a:r>
            <a:rPr lang="en-US" dirty="0" smtClean="0"/>
            <a:t> von </a:t>
          </a:r>
          <a:r>
            <a:rPr lang="en-US" dirty="0" err="1" smtClean="0"/>
            <a:t>Fragen</a:t>
          </a:r>
          <a:endParaRPr lang="en-US" dirty="0"/>
        </a:p>
      </dgm:t>
    </dgm:pt>
    <dgm:pt modelId="{4AD0F71F-6E77-4BE0-81B5-437BDA658958}" type="parTrans" cxnId="{C4EA32AF-00F9-4386-92E3-E5586B918654}">
      <dgm:prSet/>
      <dgm:spPr/>
      <dgm:t>
        <a:bodyPr/>
        <a:lstStyle/>
        <a:p>
          <a:endParaRPr lang="en-US"/>
        </a:p>
      </dgm:t>
    </dgm:pt>
    <dgm:pt modelId="{0511D51D-CBF3-490D-9333-A0F5D350AC02}" type="sibTrans" cxnId="{C4EA32AF-00F9-4386-92E3-E5586B918654}">
      <dgm:prSet/>
      <dgm:spPr/>
      <dgm:t>
        <a:bodyPr/>
        <a:lstStyle/>
        <a:p>
          <a:endParaRPr lang="en-US"/>
        </a:p>
      </dgm:t>
    </dgm:pt>
    <dgm:pt modelId="{FC25E710-610A-4428-89DA-156A05D56263}">
      <dgm:prSet phldrT="[Text]"/>
      <dgm:spPr/>
      <dgm:t>
        <a:bodyPr/>
        <a:lstStyle/>
        <a:p>
          <a:r>
            <a:rPr lang="en-US" dirty="0" err="1" smtClean="0"/>
            <a:t>Fortsetzung</a:t>
          </a:r>
          <a:r>
            <a:rPr lang="en-US" dirty="0" smtClean="0"/>
            <a:t> von Studiduell </a:t>
          </a:r>
          <a:r>
            <a:rPr lang="en-US" dirty="0" err="1" smtClean="0"/>
            <a:t>durch</a:t>
          </a:r>
          <a:r>
            <a:rPr lang="en-US" dirty="0" smtClean="0"/>
            <a:t> </a:t>
          </a:r>
          <a:r>
            <a:rPr lang="en-US" dirty="0" err="1" smtClean="0"/>
            <a:t>regelmäßige</a:t>
          </a:r>
          <a:r>
            <a:rPr lang="en-US" dirty="0" smtClean="0"/>
            <a:t> </a:t>
          </a:r>
          <a:r>
            <a:rPr lang="en-US" dirty="0" err="1" smtClean="0"/>
            <a:t>Übergabe</a:t>
          </a:r>
          <a:r>
            <a:rPr lang="en-US" dirty="0" smtClean="0"/>
            <a:t> </a:t>
          </a:r>
          <a:endParaRPr lang="en-US" dirty="0"/>
        </a:p>
      </dgm:t>
    </dgm:pt>
    <dgm:pt modelId="{635AE1F2-C1A9-48A6-8549-81D56F856214}" type="parTrans" cxnId="{C58F7511-7BBE-4131-9EF0-C501E490EA83}">
      <dgm:prSet/>
      <dgm:spPr/>
      <dgm:t>
        <a:bodyPr/>
        <a:lstStyle/>
        <a:p>
          <a:endParaRPr lang="en-US"/>
        </a:p>
      </dgm:t>
    </dgm:pt>
    <dgm:pt modelId="{6BF35E6B-E65D-41D3-9945-C575AE03B9AE}" type="sibTrans" cxnId="{C58F7511-7BBE-4131-9EF0-C501E490EA83}">
      <dgm:prSet/>
      <dgm:spPr/>
      <dgm:t>
        <a:bodyPr/>
        <a:lstStyle/>
        <a:p>
          <a:endParaRPr lang="en-US"/>
        </a:p>
      </dgm:t>
    </dgm:pt>
    <dgm:pt modelId="{F837AE0C-899A-492C-A8B6-126C70D60E46}">
      <dgm:prSet phldrT="[Text]"/>
      <dgm:spPr/>
      <dgm:t>
        <a:bodyPr/>
        <a:lstStyle/>
        <a:p>
          <a:r>
            <a:rPr lang="en-US" dirty="0" err="1" smtClean="0"/>
            <a:t>Steigerung</a:t>
          </a:r>
          <a:r>
            <a:rPr lang="en-US" dirty="0" smtClean="0"/>
            <a:t> des </a:t>
          </a:r>
          <a:r>
            <a:rPr lang="en-US" dirty="0" err="1" smtClean="0"/>
            <a:t>Bekanntheitsgrades</a:t>
          </a:r>
          <a:endParaRPr lang="en-US" dirty="0"/>
        </a:p>
      </dgm:t>
    </dgm:pt>
    <dgm:pt modelId="{E06DCC9C-162E-4F1F-B9AF-41385687A885}" type="parTrans" cxnId="{9BE26B98-1CC1-4258-803B-870FAB033A0D}">
      <dgm:prSet/>
      <dgm:spPr/>
      <dgm:t>
        <a:bodyPr/>
        <a:lstStyle/>
        <a:p>
          <a:endParaRPr lang="en-US"/>
        </a:p>
      </dgm:t>
    </dgm:pt>
    <dgm:pt modelId="{3E023FD0-693E-4875-B110-573D80520944}" type="sibTrans" cxnId="{9BE26B98-1CC1-4258-803B-870FAB033A0D}">
      <dgm:prSet/>
      <dgm:spPr/>
      <dgm:t>
        <a:bodyPr/>
        <a:lstStyle/>
        <a:p>
          <a:endParaRPr lang="en-US"/>
        </a:p>
      </dgm:t>
    </dgm:pt>
    <dgm:pt modelId="{22571488-6C65-4418-B332-4B6F484261C5}" type="pres">
      <dgm:prSet presAssocID="{F02220CD-195F-4F70-B795-4DCEB879C7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07A42C97-3AE5-4E61-ABA1-81F6A43DDEB9}" type="pres">
      <dgm:prSet presAssocID="{7212F558-6C6C-4526-9BA5-0A745D86F31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4112997-F5AC-41EA-BF13-4E3D5873E147}" type="pres">
      <dgm:prSet presAssocID="{E78D9E37-7BBD-4BC4-932C-1EFDC3B1C908}" presName="sibTrans" presStyleCnt="0"/>
      <dgm:spPr/>
      <dgm:t>
        <a:bodyPr/>
        <a:lstStyle/>
        <a:p>
          <a:endParaRPr lang="de-DE"/>
        </a:p>
      </dgm:t>
    </dgm:pt>
    <dgm:pt modelId="{80955F90-46F8-4436-8C61-4AFF4600EA8D}" type="pres">
      <dgm:prSet presAssocID="{D0FAC896-BBBC-4343-8875-45A522B1328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D13502-AFB5-482C-BE42-DEF06D415C65}" type="pres">
      <dgm:prSet presAssocID="{0A7503A5-19F2-42C9-BD7A-7136A8FF9C57}" presName="sibTrans" presStyleCnt="0"/>
      <dgm:spPr/>
      <dgm:t>
        <a:bodyPr/>
        <a:lstStyle/>
        <a:p>
          <a:endParaRPr lang="de-DE"/>
        </a:p>
      </dgm:t>
    </dgm:pt>
    <dgm:pt modelId="{6DDFCB8C-4FA6-4565-9F0D-C9CA1F572AE5}" type="pres">
      <dgm:prSet presAssocID="{F837AE0C-899A-492C-A8B6-126C70D60E46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4DA24A-C905-48ED-A27C-91F17027E99D}" type="pres">
      <dgm:prSet presAssocID="{3E023FD0-693E-4875-B110-573D80520944}" presName="sibTrans" presStyleCnt="0"/>
      <dgm:spPr/>
      <dgm:t>
        <a:bodyPr/>
        <a:lstStyle/>
        <a:p>
          <a:endParaRPr lang="de-DE"/>
        </a:p>
      </dgm:t>
    </dgm:pt>
    <dgm:pt modelId="{A8A46DFC-00DF-40BD-A286-2CEEF4BE5F35}" type="pres">
      <dgm:prSet presAssocID="{BB91052A-CD93-44A9-9AFF-FE0EB946AD4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47CD57-6BC8-4A90-84AD-13F54101661C}" type="pres">
      <dgm:prSet presAssocID="{0511D51D-CBF3-490D-9333-A0F5D350AC02}" presName="sibTrans" presStyleCnt="0"/>
      <dgm:spPr/>
      <dgm:t>
        <a:bodyPr/>
        <a:lstStyle/>
        <a:p>
          <a:endParaRPr lang="de-DE"/>
        </a:p>
      </dgm:t>
    </dgm:pt>
    <dgm:pt modelId="{2822AA56-9023-4BBF-9915-C54D2BCD0D96}" type="pres">
      <dgm:prSet presAssocID="{FC25E710-610A-4428-89DA-156A05D5626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6B354E3-1F9C-48D7-90AA-1C0BC68C342F}" type="presOf" srcId="{F837AE0C-899A-492C-A8B6-126C70D60E46}" destId="{6DDFCB8C-4FA6-4565-9F0D-C9CA1F572AE5}" srcOrd="0" destOrd="0" presId="urn:microsoft.com/office/officeart/2005/8/layout/default"/>
    <dgm:cxn modelId="{C4EA32AF-00F9-4386-92E3-E5586B918654}" srcId="{F02220CD-195F-4F70-B795-4DCEB879C7D6}" destId="{BB91052A-CD93-44A9-9AFF-FE0EB946AD44}" srcOrd="3" destOrd="0" parTransId="{4AD0F71F-6E77-4BE0-81B5-437BDA658958}" sibTransId="{0511D51D-CBF3-490D-9333-A0F5D350AC02}"/>
    <dgm:cxn modelId="{39781B4F-CA2F-43FA-A56A-ED7C56112544}" type="presOf" srcId="{FC25E710-610A-4428-89DA-156A05D56263}" destId="{2822AA56-9023-4BBF-9915-C54D2BCD0D96}" srcOrd="0" destOrd="0" presId="urn:microsoft.com/office/officeart/2005/8/layout/default"/>
    <dgm:cxn modelId="{4F925F4C-71CF-4814-BEE0-44661076E76C}" type="presOf" srcId="{BB91052A-CD93-44A9-9AFF-FE0EB946AD44}" destId="{A8A46DFC-00DF-40BD-A286-2CEEF4BE5F35}" srcOrd="0" destOrd="0" presId="urn:microsoft.com/office/officeart/2005/8/layout/default"/>
    <dgm:cxn modelId="{C58F7511-7BBE-4131-9EF0-C501E490EA83}" srcId="{F02220CD-195F-4F70-B795-4DCEB879C7D6}" destId="{FC25E710-610A-4428-89DA-156A05D56263}" srcOrd="4" destOrd="0" parTransId="{635AE1F2-C1A9-48A6-8549-81D56F856214}" sibTransId="{6BF35E6B-E65D-41D3-9945-C575AE03B9AE}"/>
    <dgm:cxn modelId="{2FA7C27B-15D3-4B42-86A2-DD6C15868C6C}" type="presOf" srcId="{D0FAC896-BBBC-4343-8875-45A522B13284}" destId="{80955F90-46F8-4436-8C61-4AFF4600EA8D}" srcOrd="0" destOrd="0" presId="urn:microsoft.com/office/officeart/2005/8/layout/default"/>
    <dgm:cxn modelId="{9BE26B98-1CC1-4258-803B-870FAB033A0D}" srcId="{F02220CD-195F-4F70-B795-4DCEB879C7D6}" destId="{F837AE0C-899A-492C-A8B6-126C70D60E46}" srcOrd="2" destOrd="0" parTransId="{E06DCC9C-162E-4F1F-B9AF-41385687A885}" sibTransId="{3E023FD0-693E-4875-B110-573D80520944}"/>
    <dgm:cxn modelId="{6E4B1942-5803-42D9-A6CD-1E75CA0C572D}" srcId="{F02220CD-195F-4F70-B795-4DCEB879C7D6}" destId="{7212F558-6C6C-4526-9BA5-0A745D86F318}" srcOrd="0" destOrd="0" parTransId="{A023958F-FB7B-485B-AA4A-7F4904AC226E}" sibTransId="{E78D9E37-7BBD-4BC4-932C-1EFDC3B1C908}"/>
    <dgm:cxn modelId="{CA8A228B-FA19-4E1B-A57D-0B4FB78121DD}" type="presOf" srcId="{F02220CD-195F-4F70-B795-4DCEB879C7D6}" destId="{22571488-6C65-4418-B332-4B6F484261C5}" srcOrd="0" destOrd="0" presId="urn:microsoft.com/office/officeart/2005/8/layout/default"/>
    <dgm:cxn modelId="{DF2E0CA0-E9E3-4DAB-BE30-AAAF1E4F18B1}" srcId="{F02220CD-195F-4F70-B795-4DCEB879C7D6}" destId="{D0FAC896-BBBC-4343-8875-45A522B13284}" srcOrd="1" destOrd="0" parTransId="{20D62DDF-6633-49E9-A11E-55017B2F8D31}" sibTransId="{0A7503A5-19F2-42C9-BD7A-7136A8FF9C57}"/>
    <dgm:cxn modelId="{03F6EF4C-5345-47D2-85E7-45604657237B}" type="presOf" srcId="{7212F558-6C6C-4526-9BA5-0A745D86F318}" destId="{07A42C97-3AE5-4E61-ABA1-81F6A43DDEB9}" srcOrd="0" destOrd="0" presId="urn:microsoft.com/office/officeart/2005/8/layout/default"/>
    <dgm:cxn modelId="{9CD1240E-BD6F-402D-AB2F-DD73C5B10A8A}" type="presParOf" srcId="{22571488-6C65-4418-B332-4B6F484261C5}" destId="{07A42C97-3AE5-4E61-ABA1-81F6A43DDEB9}" srcOrd="0" destOrd="0" presId="urn:microsoft.com/office/officeart/2005/8/layout/default"/>
    <dgm:cxn modelId="{8CECDC37-1CC1-46DD-9151-FDAB3EF30D56}" type="presParOf" srcId="{22571488-6C65-4418-B332-4B6F484261C5}" destId="{64112997-F5AC-41EA-BF13-4E3D5873E147}" srcOrd="1" destOrd="0" presId="urn:microsoft.com/office/officeart/2005/8/layout/default"/>
    <dgm:cxn modelId="{1937BFC5-A313-4D8B-A0E8-E5D31C536D00}" type="presParOf" srcId="{22571488-6C65-4418-B332-4B6F484261C5}" destId="{80955F90-46F8-4436-8C61-4AFF4600EA8D}" srcOrd="2" destOrd="0" presId="urn:microsoft.com/office/officeart/2005/8/layout/default"/>
    <dgm:cxn modelId="{C935A7A5-D557-4052-B013-79D598E82532}" type="presParOf" srcId="{22571488-6C65-4418-B332-4B6F484261C5}" destId="{EAD13502-AFB5-482C-BE42-DEF06D415C65}" srcOrd="3" destOrd="0" presId="urn:microsoft.com/office/officeart/2005/8/layout/default"/>
    <dgm:cxn modelId="{F7127147-4681-41BB-BC25-A79BD72FA909}" type="presParOf" srcId="{22571488-6C65-4418-B332-4B6F484261C5}" destId="{6DDFCB8C-4FA6-4565-9F0D-C9CA1F572AE5}" srcOrd="4" destOrd="0" presId="urn:microsoft.com/office/officeart/2005/8/layout/default"/>
    <dgm:cxn modelId="{4EA3C300-49EC-40A4-B195-69BF479C2F06}" type="presParOf" srcId="{22571488-6C65-4418-B332-4B6F484261C5}" destId="{C94DA24A-C905-48ED-A27C-91F17027E99D}" srcOrd="5" destOrd="0" presId="urn:microsoft.com/office/officeart/2005/8/layout/default"/>
    <dgm:cxn modelId="{EB3F599D-4A95-4D22-9E46-CFA3256892FA}" type="presParOf" srcId="{22571488-6C65-4418-B332-4B6F484261C5}" destId="{A8A46DFC-00DF-40BD-A286-2CEEF4BE5F35}" srcOrd="6" destOrd="0" presId="urn:microsoft.com/office/officeart/2005/8/layout/default"/>
    <dgm:cxn modelId="{B9299E39-5A08-41E3-855E-1EDA31763982}" type="presParOf" srcId="{22571488-6C65-4418-B332-4B6F484261C5}" destId="{DF47CD57-6BC8-4A90-84AD-13F54101661C}" srcOrd="7" destOrd="0" presId="urn:microsoft.com/office/officeart/2005/8/layout/default"/>
    <dgm:cxn modelId="{79513513-B7DB-4CAF-B965-9DBBB566354C}" type="presParOf" srcId="{22571488-6C65-4418-B332-4B6F484261C5}" destId="{2822AA56-9023-4BBF-9915-C54D2BCD0D9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A8906-746B-479A-B85D-391A4EB14944}">
      <dsp:nvSpPr>
        <dsp:cNvPr id="0" name=""/>
        <dsp:cNvSpPr/>
      </dsp:nvSpPr>
      <dsp:spPr>
        <a:xfrm>
          <a:off x="2819141" y="892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App</a:t>
          </a:r>
          <a:endParaRPr lang="de-DE" sz="1800" kern="1200" dirty="0"/>
        </a:p>
      </dsp:txBody>
      <dsp:txXfrm>
        <a:off x="2857296" y="39047"/>
        <a:ext cx="1126167" cy="705300"/>
      </dsp:txXfrm>
    </dsp:sp>
    <dsp:sp modelId="{F8D8ED5F-1475-462E-9EFF-43C815CB50AC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2449464" y="103642"/>
              </a:moveTo>
              <a:arcTo wR="1840550" hR="1840550" stAng="17359158" swAng="15001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3AC75-DA5A-405C-9EE7-CB97226BF179}">
      <dsp:nvSpPr>
        <dsp:cNvPr id="0" name=""/>
        <dsp:cNvSpPr/>
      </dsp:nvSpPr>
      <dsp:spPr>
        <a:xfrm>
          <a:off x="4413105" y="921167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Server</a:t>
          </a:r>
          <a:endParaRPr lang="de-DE" sz="1800" kern="1200" dirty="0"/>
        </a:p>
      </dsp:txBody>
      <dsp:txXfrm>
        <a:off x="4451260" y="959322"/>
        <a:ext cx="1126167" cy="705300"/>
      </dsp:txXfrm>
    </dsp:sp>
    <dsp:sp modelId="{A11085DB-FEFF-44B2-BFAB-0904F655BE2E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3606318" y="1321231"/>
              </a:moveTo>
              <a:arcTo wR="1840550" hR="1840550" stAng="20616670" swAng="196666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89635-6A4D-447C-84EF-09F181E32976}">
      <dsp:nvSpPr>
        <dsp:cNvPr id="0" name=""/>
        <dsp:cNvSpPr/>
      </dsp:nvSpPr>
      <dsp:spPr>
        <a:xfrm>
          <a:off x="4413105" y="2761718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Inhalte (Fragen)</a:t>
          </a:r>
          <a:endParaRPr lang="de-DE" sz="1800" kern="1200" dirty="0"/>
        </a:p>
      </dsp:txBody>
      <dsp:txXfrm>
        <a:off x="4451260" y="2799873"/>
        <a:ext cx="1126167" cy="705300"/>
      </dsp:txXfrm>
    </dsp:sp>
    <dsp:sp modelId="{C144F3D6-1A36-4EDD-A6F0-9F9C466701A7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3126529" y="3157322"/>
              </a:moveTo>
              <a:arcTo wR="1840550" hR="1840550" stAng="2740670" swAng="15001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69DA6-DFD2-4D37-908E-DE80D6DE3AF1}">
      <dsp:nvSpPr>
        <dsp:cNvPr id="0" name=""/>
        <dsp:cNvSpPr/>
      </dsp:nvSpPr>
      <dsp:spPr>
        <a:xfrm>
          <a:off x="2819141" y="3681993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Website</a:t>
          </a:r>
          <a:endParaRPr lang="de-DE" sz="1800" kern="1200" dirty="0"/>
        </a:p>
      </dsp:txBody>
      <dsp:txXfrm>
        <a:off x="2857296" y="3720148"/>
        <a:ext cx="1126167" cy="705300"/>
      </dsp:txXfrm>
    </dsp:sp>
    <dsp:sp modelId="{E14E9F6E-4ED3-48A2-AE70-E1A58EB71DC0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1231637" y="3577459"/>
              </a:moveTo>
              <a:arcTo wR="1840550" hR="1840550" stAng="6559158" swAng="15001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8D7BE-BCE6-4A22-997F-605F78A25415}">
      <dsp:nvSpPr>
        <dsp:cNvPr id="0" name=""/>
        <dsp:cNvSpPr/>
      </dsp:nvSpPr>
      <dsp:spPr>
        <a:xfrm>
          <a:off x="1225177" y="2761718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Produkt-Trailer</a:t>
          </a:r>
          <a:endParaRPr lang="de-DE" sz="1800" kern="1200" dirty="0"/>
        </a:p>
      </dsp:txBody>
      <dsp:txXfrm>
        <a:off x="1263332" y="2799873"/>
        <a:ext cx="1126167" cy="705300"/>
      </dsp:txXfrm>
    </dsp:sp>
    <dsp:sp modelId="{5DC74C96-7BF9-466E-B39D-99B1005971EF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74783" y="2359870"/>
              </a:moveTo>
              <a:arcTo wR="1840550" hR="1840550" stAng="9816670" swAng="196666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0311C-ACD8-404A-ABD7-71E4BE3B8439}">
      <dsp:nvSpPr>
        <dsp:cNvPr id="0" name=""/>
        <dsp:cNvSpPr/>
      </dsp:nvSpPr>
      <dsp:spPr>
        <a:xfrm>
          <a:off x="1225177" y="921167"/>
          <a:ext cx="1202477" cy="781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Dokumenta-tion</a:t>
          </a:r>
          <a:endParaRPr lang="de-DE" sz="1800" kern="1200" dirty="0"/>
        </a:p>
      </dsp:txBody>
      <dsp:txXfrm>
        <a:off x="1263332" y="959322"/>
        <a:ext cx="1126167" cy="705300"/>
      </dsp:txXfrm>
    </dsp:sp>
    <dsp:sp modelId="{33FB842C-1051-419E-BA30-F3FC9A4E4B67}">
      <dsp:nvSpPr>
        <dsp:cNvPr id="0" name=""/>
        <dsp:cNvSpPr/>
      </dsp:nvSpPr>
      <dsp:spPr>
        <a:xfrm>
          <a:off x="1579829" y="391697"/>
          <a:ext cx="3681101" cy="3681101"/>
        </a:xfrm>
        <a:custGeom>
          <a:avLst/>
          <a:gdLst/>
          <a:ahLst/>
          <a:cxnLst/>
          <a:rect l="0" t="0" r="0" b="0"/>
          <a:pathLst>
            <a:path>
              <a:moveTo>
                <a:pt x="554572" y="523779"/>
              </a:moveTo>
              <a:arcTo wR="1840550" hR="1840550" stAng="13540670" swAng="150017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A6546-E878-44DD-8FA5-B78A8C4F961E}">
      <dsp:nvSpPr>
        <dsp:cNvPr id="0" name=""/>
        <dsp:cNvSpPr/>
      </dsp:nvSpPr>
      <dsp:spPr>
        <a:xfrm>
          <a:off x="670559" y="0"/>
          <a:ext cx="6583680" cy="41148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549668-6618-48EC-BFB4-FAECE5059D0A}">
      <dsp:nvSpPr>
        <dsp:cNvPr id="0" name=""/>
        <dsp:cNvSpPr/>
      </dsp:nvSpPr>
      <dsp:spPr>
        <a:xfrm>
          <a:off x="1319052" y="3059765"/>
          <a:ext cx="151424" cy="1514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814EC5-61BC-483F-A06E-E1B6409FF30C}">
      <dsp:nvSpPr>
        <dsp:cNvPr id="0" name=""/>
        <dsp:cNvSpPr/>
      </dsp:nvSpPr>
      <dsp:spPr>
        <a:xfrm>
          <a:off x="1394764" y="3135477"/>
          <a:ext cx="862462" cy="97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37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1.8. Fertiger Prototyp</a:t>
          </a:r>
          <a:endParaRPr lang="en-US" sz="1600" kern="1200" dirty="0"/>
        </a:p>
      </dsp:txBody>
      <dsp:txXfrm>
        <a:off x="1394764" y="3135477"/>
        <a:ext cx="862462" cy="979322"/>
      </dsp:txXfrm>
    </dsp:sp>
    <dsp:sp modelId="{3CCCC0B5-C972-478B-AC65-3286CE6A135B}">
      <dsp:nvSpPr>
        <dsp:cNvPr id="0" name=""/>
        <dsp:cNvSpPr/>
      </dsp:nvSpPr>
      <dsp:spPr>
        <a:xfrm>
          <a:off x="2138720" y="2272192"/>
          <a:ext cx="237012" cy="2370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FA743E-97BA-4315-9C04-04888E713CAA}">
      <dsp:nvSpPr>
        <dsp:cNvPr id="0" name=""/>
        <dsp:cNvSpPr/>
      </dsp:nvSpPr>
      <dsp:spPr>
        <a:xfrm>
          <a:off x="2257226" y="2390698"/>
          <a:ext cx="1092890" cy="1724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588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Integration </a:t>
          </a:r>
          <a:r>
            <a:rPr lang="en-US" sz="1600" kern="1200" dirty="0" smtClean="0"/>
            <a:t>RV-</a:t>
          </a:r>
          <a:r>
            <a:rPr lang="en-US" sz="1600" kern="1200" dirty="0" err="1" smtClean="0"/>
            <a:t>Wirtschafts</a:t>
          </a:r>
          <a:r>
            <a:rPr lang="en-US" sz="1600" kern="1200" dirty="0" smtClean="0"/>
            <a:t>-</a:t>
          </a:r>
          <a:r>
            <a:rPr lang="en-US" sz="1600" kern="1200" dirty="0" err="1" smtClean="0"/>
            <a:t>informatik</a:t>
          </a:r>
          <a:endParaRPr lang="en-US" sz="1600" kern="1200" dirty="0"/>
        </a:p>
      </dsp:txBody>
      <dsp:txXfrm>
        <a:off x="2257226" y="2390698"/>
        <a:ext cx="1092890" cy="1724101"/>
      </dsp:txXfrm>
    </dsp:sp>
    <dsp:sp modelId="{32DC55D1-9FA6-4E03-B9CE-174919FAFF9D}">
      <dsp:nvSpPr>
        <dsp:cNvPr id="0" name=""/>
        <dsp:cNvSpPr/>
      </dsp:nvSpPr>
      <dsp:spPr>
        <a:xfrm>
          <a:off x="3192109" y="1644274"/>
          <a:ext cx="316016" cy="31601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DE3A82-6D25-4296-96CE-AF5C161A4817}">
      <dsp:nvSpPr>
        <dsp:cNvPr id="0" name=""/>
        <dsp:cNvSpPr/>
      </dsp:nvSpPr>
      <dsp:spPr>
        <a:xfrm>
          <a:off x="3350117" y="1802282"/>
          <a:ext cx="1270650" cy="2312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451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Integration </a:t>
          </a:r>
          <a:r>
            <a:rPr lang="en-US" sz="1600" kern="1200" dirty="0" err="1" smtClean="0"/>
            <a:t>Ravensburg</a:t>
          </a:r>
          <a:r>
            <a:rPr lang="en-US" sz="1600" kern="1200" dirty="0" smtClean="0"/>
            <a:t/>
          </a:r>
          <a:br>
            <a:rPr lang="en-US" sz="1600" kern="1200" dirty="0" smtClean="0"/>
          </a:br>
          <a:r>
            <a:rPr lang="en-US" sz="1600" kern="1200" dirty="0" smtClean="0"/>
            <a:t>&amp; WI </a:t>
          </a:r>
          <a:r>
            <a:rPr lang="en-US" sz="1600" kern="1200" dirty="0" err="1" smtClean="0"/>
            <a:t>weitere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Standorte</a:t>
          </a:r>
          <a:endParaRPr lang="en-US" sz="1600" kern="1200" dirty="0"/>
        </a:p>
      </dsp:txBody>
      <dsp:txXfrm>
        <a:off x="3350117" y="1802282"/>
        <a:ext cx="1270650" cy="2312517"/>
      </dsp:txXfrm>
    </dsp:sp>
    <dsp:sp modelId="{DA63F6FA-C993-4C70-9681-066767C0CF6D}">
      <dsp:nvSpPr>
        <dsp:cNvPr id="0" name=""/>
        <dsp:cNvSpPr/>
      </dsp:nvSpPr>
      <dsp:spPr>
        <a:xfrm>
          <a:off x="4416673" y="1153789"/>
          <a:ext cx="408188" cy="40818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E3A715-DCE2-4E4B-8C20-E6C28CAAEA4B}">
      <dsp:nvSpPr>
        <dsp:cNvPr id="0" name=""/>
        <dsp:cNvSpPr/>
      </dsp:nvSpPr>
      <dsp:spPr>
        <a:xfrm>
          <a:off x="4620768" y="1357884"/>
          <a:ext cx="1316736" cy="275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Friedrichs-hafen</a:t>
          </a:r>
          <a:endParaRPr lang="en-US" sz="1600" kern="1200" dirty="0"/>
        </a:p>
      </dsp:txBody>
      <dsp:txXfrm>
        <a:off x="4620768" y="1357884"/>
        <a:ext cx="1316736" cy="2756916"/>
      </dsp:txXfrm>
    </dsp:sp>
    <dsp:sp modelId="{F74FCE9E-31E1-4318-BD30-E5A7425528CB}">
      <dsp:nvSpPr>
        <dsp:cNvPr id="0" name=""/>
        <dsp:cNvSpPr/>
      </dsp:nvSpPr>
      <dsp:spPr>
        <a:xfrm>
          <a:off x="5677448" y="826251"/>
          <a:ext cx="520110" cy="52011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42924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9AC011-2844-4E38-80CB-50FCF84ED6DE}">
      <dsp:nvSpPr>
        <dsp:cNvPr id="0" name=""/>
        <dsp:cNvSpPr/>
      </dsp:nvSpPr>
      <dsp:spPr>
        <a:xfrm>
          <a:off x="5937504" y="1086307"/>
          <a:ext cx="1316736" cy="302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596" tIns="0" rIns="0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Integration DHBW</a:t>
          </a:r>
          <a:endParaRPr lang="en-US" sz="1600" kern="1200" dirty="0"/>
        </a:p>
      </dsp:txBody>
      <dsp:txXfrm>
        <a:off x="5937504" y="1086307"/>
        <a:ext cx="1316736" cy="3028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42C97-3AE5-4E61-ABA1-81F6A43DDEB9}">
      <dsp:nvSpPr>
        <dsp:cNvPr id="0" name=""/>
        <dsp:cNvSpPr/>
      </dsp:nvSpPr>
      <dsp:spPr>
        <a:xfrm>
          <a:off x="0" y="44767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Zusätzliche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Motivationsfaktoren</a:t>
          </a:r>
          <a:endParaRPr lang="en-US" sz="2400" kern="1200" dirty="0"/>
        </a:p>
      </dsp:txBody>
      <dsp:txXfrm>
        <a:off x="0" y="447675"/>
        <a:ext cx="2476500" cy="1485899"/>
      </dsp:txXfrm>
    </dsp:sp>
    <dsp:sp modelId="{80955F90-46F8-4436-8C61-4AFF4600EA8D}">
      <dsp:nvSpPr>
        <dsp:cNvPr id="0" name=""/>
        <dsp:cNvSpPr/>
      </dsp:nvSpPr>
      <dsp:spPr>
        <a:xfrm>
          <a:off x="2724149" y="44767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Kontinuierliche</a:t>
          </a:r>
          <a:r>
            <a:rPr lang="en-US" sz="2400" kern="1200" dirty="0" smtClean="0"/>
            <a:t> Integration von Feedback</a:t>
          </a:r>
          <a:endParaRPr lang="en-US" sz="2400" kern="1200" dirty="0"/>
        </a:p>
      </dsp:txBody>
      <dsp:txXfrm>
        <a:off x="2724149" y="447675"/>
        <a:ext cx="2476500" cy="1485899"/>
      </dsp:txXfrm>
    </dsp:sp>
    <dsp:sp modelId="{6DDFCB8C-4FA6-4565-9F0D-C9CA1F572AE5}">
      <dsp:nvSpPr>
        <dsp:cNvPr id="0" name=""/>
        <dsp:cNvSpPr/>
      </dsp:nvSpPr>
      <dsp:spPr>
        <a:xfrm>
          <a:off x="5448300" y="44767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Steigerung</a:t>
          </a:r>
          <a:r>
            <a:rPr lang="en-US" sz="2400" kern="1200" dirty="0" smtClean="0"/>
            <a:t> des </a:t>
          </a:r>
          <a:r>
            <a:rPr lang="en-US" sz="2400" kern="1200" dirty="0" err="1" smtClean="0"/>
            <a:t>Bekanntheitsgrades</a:t>
          </a:r>
          <a:endParaRPr lang="en-US" sz="2400" kern="1200" dirty="0"/>
        </a:p>
      </dsp:txBody>
      <dsp:txXfrm>
        <a:off x="5448300" y="447675"/>
        <a:ext cx="2476500" cy="1485899"/>
      </dsp:txXfrm>
    </dsp:sp>
    <dsp:sp modelId="{A8A46DFC-00DF-40BD-A286-2CEEF4BE5F35}">
      <dsp:nvSpPr>
        <dsp:cNvPr id="0" name=""/>
        <dsp:cNvSpPr/>
      </dsp:nvSpPr>
      <dsp:spPr>
        <a:xfrm>
          <a:off x="1362074" y="2181225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Nutzergesteuerte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Generierung</a:t>
          </a:r>
          <a:r>
            <a:rPr lang="en-US" sz="2400" kern="1200" dirty="0" smtClean="0"/>
            <a:t> von </a:t>
          </a:r>
          <a:r>
            <a:rPr lang="en-US" sz="2400" kern="1200" dirty="0" err="1" smtClean="0"/>
            <a:t>Fragen</a:t>
          </a:r>
          <a:endParaRPr lang="en-US" sz="2400" kern="1200" dirty="0"/>
        </a:p>
      </dsp:txBody>
      <dsp:txXfrm>
        <a:off x="1362074" y="2181225"/>
        <a:ext cx="2476500" cy="1485899"/>
      </dsp:txXfrm>
    </dsp:sp>
    <dsp:sp modelId="{2822AA56-9023-4BBF-9915-C54D2BCD0D96}">
      <dsp:nvSpPr>
        <dsp:cNvPr id="0" name=""/>
        <dsp:cNvSpPr/>
      </dsp:nvSpPr>
      <dsp:spPr>
        <a:xfrm>
          <a:off x="4086225" y="2181224"/>
          <a:ext cx="2476500" cy="14858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25400" dir="5400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prstMaterial="flat">
          <a:bevelT w="34925" h="47625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Fortsetzung</a:t>
          </a:r>
          <a:r>
            <a:rPr lang="en-US" sz="2400" kern="1200" dirty="0" smtClean="0"/>
            <a:t> von Studiduell </a:t>
          </a:r>
          <a:r>
            <a:rPr lang="en-US" sz="2400" kern="1200" dirty="0" err="1" smtClean="0"/>
            <a:t>durch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regelmäßige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Übergabe</a:t>
          </a:r>
          <a:r>
            <a:rPr lang="en-US" sz="2400" kern="1200" dirty="0" smtClean="0"/>
            <a:t> </a:t>
          </a:r>
          <a:endParaRPr lang="en-US" sz="2400" kern="1200" dirty="0"/>
        </a:p>
      </dsp:txBody>
      <dsp:txXfrm>
        <a:off x="4086225" y="2181224"/>
        <a:ext cx="2476500" cy="1485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Wo sind wir aktuell?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Wie sind wir dort hingekommen?</a:t>
            </a:r>
          </a:p>
          <a:p>
            <a:pPr marL="228600" indent="-228600">
              <a:buFont typeface="+mj-lt"/>
              <a:buAutoNum type="arabicPeriod"/>
            </a:pPr>
            <a:r>
              <a:rPr lang="de-DE" dirty="0" smtClean="0"/>
              <a:t>Was haben</a:t>
            </a:r>
            <a:r>
              <a:rPr lang="de-DE" baseline="0" dirty="0" smtClean="0"/>
              <a:t> wir daraus gelernt?</a:t>
            </a:r>
          </a:p>
          <a:p>
            <a:pPr marL="228600" indent="-228600">
              <a:buFont typeface="+mj-lt"/>
              <a:buAutoNum type="arabicPeriod"/>
            </a:pPr>
            <a:r>
              <a:rPr lang="de-DE" baseline="0" dirty="0" smtClean="0"/>
              <a:t>Wo geht es in Zukunft hin?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9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App: 	Mittels</a:t>
            </a:r>
            <a:r>
              <a:rPr lang="de-DE" baseline="0" dirty="0" smtClean="0"/>
              <a:t> „Steroids </a:t>
            </a:r>
            <a:r>
              <a:rPr lang="de-DE" baseline="0" dirty="0" err="1" smtClean="0"/>
              <a:t>Appgyver</a:t>
            </a:r>
            <a:r>
              <a:rPr lang="de-DE" baseline="0" dirty="0" smtClean="0"/>
              <a:t>“-Framework: Hybride App </a:t>
            </a:r>
            <a:r>
              <a:rPr lang="de-DE" baseline="0" dirty="0" err="1" smtClean="0"/>
              <a:t>Ios</a:t>
            </a:r>
            <a:r>
              <a:rPr lang="de-DE" baseline="0" dirty="0" smtClean="0"/>
              <a:t> &amp; Android, Verfügbar in IOs und Android Store!</a:t>
            </a:r>
          </a:p>
          <a:p>
            <a:r>
              <a:rPr lang="de-DE" baseline="0" dirty="0" smtClean="0"/>
              <a:t>Server:	Java-basiert, läuft aktuell auf Kevin </a:t>
            </a:r>
            <a:r>
              <a:rPr lang="de-DE" baseline="0" dirty="0" err="1" smtClean="0"/>
              <a:t>Strobel‘s</a:t>
            </a:r>
            <a:r>
              <a:rPr lang="de-DE" baseline="0" dirty="0" smtClean="0"/>
              <a:t> Infrastruktur 		</a:t>
            </a:r>
            <a:r>
              <a:rPr lang="de-DE" baseline="0" dirty="0" smtClean="0">
                <a:sym typeface="Wingdings" panose="05000000000000000000" pitchFamily="2" charset="2"/>
              </a:rPr>
              <a:t> Server und App in </a:t>
            </a:r>
            <a:r>
              <a:rPr lang="de-DE" baseline="0" dirty="0" err="1" smtClean="0">
                <a:sym typeface="Wingdings" panose="05000000000000000000" pitchFamily="2" charset="2"/>
              </a:rPr>
              <a:t>GitHub</a:t>
            </a:r>
            <a:r>
              <a:rPr lang="de-DE" baseline="0" dirty="0" smtClean="0">
                <a:sym typeface="Wingdings" panose="05000000000000000000" pitchFamily="2" charset="2"/>
              </a:rPr>
              <a:t>-Repository „WI-Quiz“</a:t>
            </a:r>
            <a:endParaRPr lang="de-DE" baseline="0" dirty="0" smtClean="0"/>
          </a:p>
          <a:p>
            <a:r>
              <a:rPr lang="de-DE" baseline="0" dirty="0" smtClean="0"/>
              <a:t>Inhalte:	&gt;280 Fragen (Teilweise erstellt von anderem Projektteam)</a:t>
            </a:r>
          </a:p>
          <a:p>
            <a:r>
              <a:rPr lang="de-DE" baseline="0" dirty="0" smtClean="0"/>
              <a:t>Website:	Basiert auf Website-Host-Anbieter </a:t>
            </a:r>
            <a:r>
              <a:rPr lang="de-DE" baseline="0" dirty="0" err="1" smtClean="0"/>
              <a:t>Jimdo</a:t>
            </a:r>
            <a:r>
              <a:rPr lang="de-DE" baseline="0" dirty="0" smtClean="0"/>
              <a:t> – zweisprachig, mit Blog, Warteliste und Möglichkeit, Fragen einzusenden</a:t>
            </a:r>
          </a:p>
          <a:p>
            <a:r>
              <a:rPr lang="de-DE" baseline="0" dirty="0" smtClean="0"/>
              <a:t>Video:	Zeigt die Oberfläche, sowie die zentralen Features von Studiduell</a:t>
            </a:r>
          </a:p>
          <a:p>
            <a:r>
              <a:rPr lang="de-DE" baseline="0" dirty="0" smtClean="0"/>
              <a:t>Dokumentation:	In </a:t>
            </a:r>
            <a:r>
              <a:rPr lang="de-DE" baseline="0" dirty="0" err="1" smtClean="0"/>
              <a:t>GitHub</a:t>
            </a:r>
            <a:r>
              <a:rPr lang="de-DE" baseline="0" dirty="0" smtClean="0"/>
              <a:t>-Repository „Quizduell“ 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Gezielte Selektion von Kategorien </a:t>
            </a:r>
            <a:r>
              <a:rPr lang="de-DE" dirty="0" smtClean="0">
                <a:sym typeface="Wingdings" panose="05000000000000000000" pitchFamily="2" charset="2"/>
              </a:rPr>
              <a:t> ich bestimme vorab, welche Kategorien in einem Spiel zur</a:t>
            </a:r>
            <a:r>
              <a:rPr lang="de-DE" baseline="0" dirty="0" smtClean="0">
                <a:sym typeface="Wingdings" panose="05000000000000000000" pitchFamily="2" charset="2"/>
              </a:rPr>
              <a:t> Auswahl stehen sollen! (ich kann nur gegen Spieler spielen, die mindestens 3 gleiche Kategorien ausgewählt haben), in bisheriger Dokumentation als „Filter“ bezeichnet!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952135-5EF0-4D98-8DE3-3EAE5E88A75B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52135-5EF0-4D98-8DE3-3EAE5E88A75B}" type="datetime1">
              <a:rPr lang="de-DE" smtClean="0"/>
              <a:pPr/>
              <a:t>09.09.2014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24952135-5EF0-4D98-8DE3-3EAE5E88A75B}" type="datetime1">
              <a:rPr lang="de-DE" smtClean="0"/>
              <a:pPr/>
              <a:t>09.09.2014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60A523-C318-42EE-9F75-F0E7CD241043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dirty="0" smtClean="0"/>
              <a:t>Finale </a:t>
            </a:r>
            <a:r>
              <a:rPr lang="de-DE" dirty="0" err="1" smtClean="0"/>
              <a:t>präsentation</a:t>
            </a:r>
            <a:r>
              <a:rPr lang="de-DE" dirty="0" smtClean="0"/>
              <a:t>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iduell-app.d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PPRa8V2V4s?rel=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Finale </a:t>
            </a:r>
            <a:r>
              <a:rPr lang="de-DE" dirty="0" err="1"/>
              <a:t>präsentation</a:t>
            </a:r>
            <a:r>
              <a:rPr lang="de-DE" dirty="0"/>
              <a:t> – Projekt Studiduell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339552" y="383664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 spc="3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C4505-0E0B-47DA-B4D3-6E942B7E56F8}" type="datetime1">
              <a:rPr lang="de-DE" smtClean="0"/>
              <a:pPr/>
              <a:t>09.09.2014</a:t>
            </a:fld>
            <a:r>
              <a:rPr lang="de-DE" dirty="0" smtClean="0"/>
              <a:t>, Philipp Friese, Maximilian Hlawna, Paul Kotte, Kevin Strobel</a:t>
            </a:r>
            <a:endParaRPr lang="en-US" dirty="0"/>
          </a:p>
        </p:txBody>
      </p:sp>
      <p:pic>
        <p:nvPicPr>
          <p:cNvPr id="10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10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Vision: Maßnahmen zur Umsetzung</a:t>
            </a:r>
          </a:p>
        </p:txBody>
      </p:sp>
      <p:graphicFrame>
        <p:nvGraphicFramePr>
          <p:cNvPr id="8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36096664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5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11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49183"/>
              </p:ext>
            </p:extLst>
          </p:nvPr>
        </p:nvGraphicFramePr>
        <p:xfrm>
          <a:off x="611560" y="1488152"/>
          <a:ext cx="7992888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048672"/>
              </a:tblGrid>
              <a:tr h="322224">
                <a:tc>
                  <a:txBody>
                    <a:bodyPr/>
                    <a:lstStyle/>
                    <a:p>
                      <a:r>
                        <a:rPr lang="de-DE" dirty="0" smtClean="0"/>
                        <a:t>Themenbereich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Action</a:t>
                      </a:r>
                      <a:r>
                        <a:rPr lang="de-DE" baseline="0" dirty="0" smtClean="0"/>
                        <a:t> Item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Zusätzliche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Motivationsfaktoren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Gezielte Selektion von Kategorien (direkte Wissensvertiefung)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Statistiken + Belohnungen (z.B. Titel,</a:t>
                      </a:r>
                      <a:r>
                        <a:rPr lang="de-DE" sz="1600" baseline="0" dirty="0" smtClean="0"/>
                        <a:t> Erfolge)</a:t>
                      </a:r>
                      <a:endParaRPr lang="de-DE" sz="16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Benutzeroberfläche</a:t>
                      </a:r>
                      <a:r>
                        <a:rPr lang="de-DE" sz="1600" baseline="0" dirty="0" smtClean="0"/>
                        <a:t> überarbeiten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Zusätzliche Spielmodi (z.B. Single Player Modus)</a:t>
                      </a:r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Kontinuierliche</a:t>
                      </a:r>
                      <a:r>
                        <a:rPr lang="en-US" sz="1600" dirty="0" smtClean="0"/>
                        <a:t> Integration von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Regelmäßig</a:t>
                      </a:r>
                      <a:r>
                        <a:rPr lang="de-DE" sz="1600" baseline="0" dirty="0" smtClean="0"/>
                        <a:t> Feedback bezüglich neuer Änderungen und potenzieller Änderungen einholen (Endbenutzer + Mediendesign)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Entwicklung an Feedback orientieren</a:t>
                      </a:r>
                      <a:endParaRPr lang="de-DE" sz="1600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Steigerung</a:t>
                      </a:r>
                      <a:r>
                        <a:rPr lang="en-US" sz="1600" dirty="0" smtClean="0"/>
                        <a:t> des </a:t>
                      </a:r>
                      <a:r>
                        <a:rPr lang="en-US" sz="1600" dirty="0" err="1" smtClean="0"/>
                        <a:t>Bekanntheitsgrades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Mögliche Maßnahmen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evaluieren und gezielt</a:t>
                      </a:r>
                      <a:r>
                        <a:rPr lang="de-DE" sz="1600" baseline="0" dirty="0" smtClean="0"/>
                        <a:t> durchführen (u.U. Medien- &amp; Kommunikationswissenschaften beteiligen)</a:t>
                      </a:r>
                      <a:endParaRPr lang="de-DE" sz="1600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lvl="0"/>
                      <a:r>
                        <a:rPr lang="en-US" sz="1600" dirty="0" err="1" smtClean="0"/>
                        <a:t>Nutzergesteuerte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Generierung</a:t>
                      </a:r>
                      <a:r>
                        <a:rPr lang="en-US" sz="1600" dirty="0" smtClean="0"/>
                        <a:t> von </a:t>
                      </a:r>
                      <a:r>
                        <a:rPr lang="en-US" sz="1600" dirty="0" err="1" smtClean="0"/>
                        <a:t>Fragen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Ermögliche das Einstellen von Fragen per App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Fragen durch Community evaluieren (Belohnungssystem)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Prozess der Einstellung von Fragen durch Dozenten definieren</a:t>
                      </a:r>
                      <a:r>
                        <a:rPr lang="de-DE" sz="1600" baseline="0" dirty="0" smtClean="0"/>
                        <a:t> (verwende Excel von Projektgruppe „</a:t>
                      </a:r>
                      <a:r>
                        <a:rPr lang="de-DE" sz="1600" baseline="0" dirty="0" err="1" smtClean="0"/>
                        <a:t>Quizzes</a:t>
                      </a:r>
                      <a:r>
                        <a:rPr lang="de-DE" sz="1600" baseline="0" dirty="0" smtClean="0"/>
                        <a:t>“ -2014)</a:t>
                      </a:r>
                      <a:endParaRPr lang="de-DE" sz="1600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Fortsetzung</a:t>
                      </a:r>
                      <a:r>
                        <a:rPr lang="en-US" sz="1600" dirty="0" smtClean="0"/>
                        <a:t> von Studiduell </a:t>
                      </a:r>
                      <a:r>
                        <a:rPr lang="en-US" sz="1600" dirty="0" err="1" smtClean="0"/>
                        <a:t>durch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regelmäßige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Übergabe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smtClean="0"/>
                        <a:t>Definition</a:t>
                      </a:r>
                      <a:r>
                        <a:rPr lang="de-DE" sz="1600" baseline="0" dirty="0" smtClean="0"/>
                        <a:t> eines regelmäßigen Übergabeprozesses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aseline="0" dirty="0" smtClean="0"/>
                        <a:t>Entwicklung von Checklisten für die Übergabe / Anleitungen für neue Projektmitglieder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  <a:endParaRPr lang="en-US" dirty="0"/>
          </a:p>
        </p:txBody>
      </p:sp>
      <p:pic>
        <p:nvPicPr>
          <p:cNvPr id="1026" name="Picture 2" descr="http://www.charlesstone.com/images/uploads/hiresimages/question_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26423"/>
            <a:ext cx="3925565" cy="39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Anhang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Produktpräsentation </a:t>
            </a:r>
            <a:r>
              <a:rPr lang="de-DE" dirty="0" smtClean="0"/>
              <a:t>– Website</a:t>
            </a:r>
          </a:p>
          <a:p>
            <a:r>
              <a:rPr lang="de-DE" dirty="0" smtClean="0"/>
              <a:t>Weitere potenzielle Anforderungen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495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Produktpräsentation - Website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smtClean="0"/>
              <a:t>Website als Anlaufstelle für </a:t>
            </a:r>
            <a:r>
              <a:rPr lang="de-DE" dirty="0" err="1" smtClean="0"/>
              <a:t>Studiduell</a:t>
            </a:r>
            <a:r>
              <a:rPr lang="de-DE" dirty="0" smtClean="0"/>
              <a:t>-Interessenten: </a:t>
            </a:r>
            <a:r>
              <a:rPr lang="de-DE" dirty="0" smtClean="0">
                <a:hlinkClick r:id="rId2"/>
              </a:rPr>
              <a:t>www.studiduell-app.de</a:t>
            </a:r>
            <a:endParaRPr lang="de-DE" dirty="0" smtClean="0"/>
          </a:p>
          <a:p>
            <a:pPr lvl="1"/>
            <a:r>
              <a:rPr lang="de-DE" dirty="0" smtClean="0"/>
              <a:t>Eigene Domain</a:t>
            </a:r>
          </a:p>
          <a:p>
            <a:pPr lvl="1"/>
            <a:r>
              <a:rPr lang="de-DE" dirty="0" smtClean="0"/>
              <a:t>Angepasst auf Desktop-Geräte und Mobile-Geräte</a:t>
            </a:r>
          </a:p>
          <a:p>
            <a:pPr marL="57150" indent="0">
              <a:buNone/>
            </a:pPr>
            <a:r>
              <a:rPr lang="de-DE" dirty="0" smtClean="0"/>
              <a:t>Inhalt der Website</a:t>
            </a:r>
          </a:p>
          <a:p>
            <a:r>
              <a:rPr lang="de-DE" dirty="0" smtClean="0"/>
              <a:t>Vorstellung der </a:t>
            </a:r>
            <a:r>
              <a:rPr lang="de-DE" dirty="0" smtClean="0"/>
              <a:t>Idee der App sowie der potenziellen </a:t>
            </a:r>
            <a:r>
              <a:rPr lang="de-DE" dirty="0" smtClean="0"/>
              <a:t>Nutzergruppe</a:t>
            </a:r>
          </a:p>
          <a:p>
            <a:r>
              <a:rPr lang="de-DE" dirty="0" smtClean="0"/>
              <a:t>Warteliste, auf die man sich eintragen kann, um beim Go-Live der App benachrichtigt zu werden</a:t>
            </a:r>
          </a:p>
          <a:p>
            <a:r>
              <a:rPr lang="de-DE" dirty="0" smtClean="0"/>
              <a:t>Blog, damit Interessenten den aktuellen App-Status nachverfolgen können</a:t>
            </a:r>
          </a:p>
          <a:p>
            <a:r>
              <a:rPr lang="de-DE" dirty="0" smtClean="0"/>
              <a:t>Fragen über die App können direkt </a:t>
            </a:r>
            <a:r>
              <a:rPr lang="de-DE" dirty="0" smtClean="0"/>
              <a:t>ans das Studiduell-Team</a:t>
            </a:r>
            <a:r>
              <a:rPr lang="de-DE" dirty="0" smtClean="0"/>
              <a:t> </a:t>
            </a:r>
            <a:r>
              <a:rPr lang="de-DE" dirty="0" smtClean="0"/>
              <a:t>gesendet </a:t>
            </a:r>
            <a:r>
              <a:rPr lang="de-DE" dirty="0" smtClean="0"/>
              <a:t>werden</a:t>
            </a:r>
          </a:p>
          <a:p>
            <a:r>
              <a:rPr lang="de-DE" dirty="0" smtClean="0"/>
              <a:t>Vorschläge für neue Spielfragen in Studiduell können abgegeben werden</a:t>
            </a:r>
          </a:p>
          <a:p>
            <a:r>
              <a:rPr lang="de-DE" dirty="0" smtClean="0"/>
              <a:t>Video zur Vorstellung der zentralen Features von Studiduell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86603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Potenzielle </a:t>
            </a:r>
            <a:r>
              <a:rPr lang="de-DE" dirty="0" err="1" smtClean="0"/>
              <a:t>ANforderungen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61938" lvl="1" indent="-261938"/>
            <a:r>
              <a:rPr lang="de-DE" dirty="0"/>
              <a:t>Spielen gegen </a:t>
            </a:r>
            <a:r>
              <a:rPr lang="de-DE" dirty="0" smtClean="0"/>
              <a:t>zufälligen Gegner</a:t>
            </a:r>
            <a:endParaRPr lang="de-DE" dirty="0"/>
          </a:p>
          <a:p>
            <a:pPr marL="261938" lvl="1" indent="-261938"/>
            <a:r>
              <a:rPr lang="de-DE" dirty="0"/>
              <a:t>Push-Benachrichtigung des Gegners nach </a:t>
            </a:r>
            <a:r>
              <a:rPr lang="de-DE" dirty="0" smtClean="0"/>
              <a:t>Spielende (und evtl. bei weiteren Events, z.B. eintreffende Duellanfrage)</a:t>
            </a:r>
            <a:endParaRPr lang="de-DE" dirty="0"/>
          </a:p>
          <a:p>
            <a:pPr marL="261938" lvl="1" indent="-261938"/>
            <a:r>
              <a:rPr lang="de-DE" dirty="0"/>
              <a:t>Anzeige der Fragen &amp; Ergebnisse bei Klick auf </a:t>
            </a:r>
            <a:r>
              <a:rPr lang="de-DE" dirty="0" smtClean="0"/>
              <a:t>Rundenübersicht-Viereck</a:t>
            </a:r>
          </a:p>
          <a:p>
            <a:pPr marL="261938" lvl="1" indent="-261938"/>
            <a:r>
              <a:rPr lang="de-DE" dirty="0" smtClean="0"/>
              <a:t>Möglichkeit, Begründung zur Lösung nach Auflösung der Frage einzusehen (evtl. mit Verweis auf Buch </a:t>
            </a:r>
            <a:r>
              <a:rPr lang="de-DE" dirty="0" smtClean="0">
                <a:sym typeface="Wingdings" panose="05000000000000000000" pitchFamily="2" charset="2"/>
              </a:rPr>
              <a:t> Geschäftsmodell?)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9622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r>
              <a:rPr lang="de-DE" dirty="0" smtClean="0"/>
              <a:t>Was ist Studiduell?</a:t>
            </a:r>
          </a:p>
          <a:p>
            <a:r>
              <a:rPr lang="de-DE" dirty="0" smtClean="0"/>
              <a:t>Produktpräsentation</a:t>
            </a:r>
            <a:endParaRPr lang="de-DE" dirty="0" smtClean="0"/>
          </a:p>
          <a:p>
            <a:r>
              <a:rPr lang="de-DE" dirty="0" smtClean="0"/>
              <a:t>Projektmanagement</a:t>
            </a:r>
          </a:p>
          <a:p>
            <a:r>
              <a:rPr lang="de-DE" dirty="0" smtClean="0"/>
              <a:t>Probleme </a:t>
            </a:r>
            <a:r>
              <a:rPr lang="de-DE" dirty="0"/>
              <a:t>&amp; </a:t>
            </a:r>
            <a:r>
              <a:rPr lang="de-DE" dirty="0" smtClean="0"/>
              <a:t>Lösungen</a:t>
            </a:r>
            <a:endParaRPr lang="de-DE" dirty="0"/>
          </a:p>
          <a:p>
            <a:r>
              <a:rPr lang="de-DE" dirty="0" smtClean="0"/>
              <a:t>Vision</a:t>
            </a:r>
          </a:p>
          <a:p>
            <a:r>
              <a:rPr lang="de-DE" dirty="0"/>
              <a:t>Next </a:t>
            </a:r>
            <a:r>
              <a:rPr lang="de-DE" dirty="0" err="1" smtClean="0"/>
              <a:t>Steps</a:t>
            </a:r>
            <a:r>
              <a:rPr lang="de-DE" dirty="0" smtClean="0"/>
              <a:t> &amp; Features</a:t>
            </a:r>
            <a:endParaRPr lang="de-DE" dirty="0"/>
          </a:p>
          <a:p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022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6184"/>
            <a:ext cx="7944810" cy="350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9" name="Inhaltsplatzhalter 5"/>
          <p:cNvSpPr>
            <a:spLocks noGrp="1"/>
          </p:cNvSpPr>
          <p:nvPr>
            <p:ph sz="quarter" idx="13"/>
          </p:nvPr>
        </p:nvSpPr>
        <p:spPr>
          <a:xfrm>
            <a:off x="609600" y="1672208"/>
            <a:ext cx="7924800" cy="388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smtClean="0"/>
              <a:t>Bis einen Tag vor der Klausur…</a:t>
            </a:r>
            <a:endParaRPr lang="en-US" sz="2800"/>
          </a:p>
        </p:txBody>
      </p:sp>
      <p:grpSp>
        <p:nvGrpSpPr>
          <p:cNvPr id="10" name="Gruppieren 9"/>
          <p:cNvGrpSpPr/>
          <p:nvPr/>
        </p:nvGrpSpPr>
        <p:grpSpPr>
          <a:xfrm>
            <a:off x="907753" y="2699341"/>
            <a:ext cx="7441171" cy="1961989"/>
            <a:chOff x="907753" y="2699341"/>
            <a:chExt cx="7441171" cy="1961989"/>
          </a:xfrm>
        </p:grpSpPr>
        <p:sp>
          <p:nvSpPr>
            <p:cNvPr id="11" name="Inhaltsplatzhalter 5"/>
            <p:cNvSpPr txBox="1">
              <a:spLocks/>
            </p:cNvSpPr>
            <p:nvPr/>
          </p:nvSpPr>
          <p:spPr>
            <a:xfrm rot="2238023">
              <a:off x="6117772" y="4272690"/>
              <a:ext cx="2231152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langweilig</a:t>
              </a:r>
              <a:endParaRPr lang="en-US" sz="3600" b="1"/>
            </a:p>
          </p:txBody>
        </p:sp>
        <p:sp>
          <p:nvSpPr>
            <p:cNvPr id="12" name="Inhaltsplatzhalter 5"/>
            <p:cNvSpPr txBox="1">
              <a:spLocks/>
            </p:cNvSpPr>
            <p:nvPr/>
          </p:nvSpPr>
          <p:spPr>
            <a:xfrm rot="20688082">
              <a:off x="907753" y="3672476"/>
              <a:ext cx="187243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monoton</a:t>
              </a:r>
              <a:endParaRPr lang="en-US" sz="3600" b="1"/>
            </a:p>
          </p:txBody>
        </p:sp>
        <p:sp>
          <p:nvSpPr>
            <p:cNvPr id="13" name="Inhaltsplatzhalter 5"/>
            <p:cNvSpPr txBox="1">
              <a:spLocks/>
            </p:cNvSpPr>
            <p:nvPr/>
          </p:nvSpPr>
          <p:spPr>
            <a:xfrm rot="152628">
              <a:off x="4982684" y="2699341"/>
              <a:ext cx="2396301" cy="38864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 spc="3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Arial" pitchFamily="34" charset="0"/>
                <a:buChar char="•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3600" b="1" smtClean="0"/>
                <a:t>unmotiviert</a:t>
              </a:r>
              <a:endParaRPr lang="en-US" sz="3600" b="1"/>
            </a:p>
          </p:txBody>
        </p:sp>
      </p:grpSp>
    </p:spTree>
    <p:extLst>
      <p:ext uri="{BB962C8B-B14F-4D97-AF65-F5344CB8AC3E}">
        <p14:creationId xmlns:p14="http://schemas.microsoft.com/office/powerpoint/2010/main" val="33485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Was ist Studiduell?</a:t>
            </a:r>
            <a:endParaRPr lang="en-US"/>
          </a:p>
        </p:txBody>
      </p:sp>
      <p:sp>
        <p:nvSpPr>
          <p:cNvPr id="21" name="Rechteck 6"/>
          <p:cNvSpPr/>
          <p:nvPr/>
        </p:nvSpPr>
        <p:spPr>
          <a:xfrm>
            <a:off x="6577045" y="2060848"/>
            <a:ext cx="1811379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2. Motivation durch Wettbewerb mit Freunden und Kommilitonen</a:t>
            </a:r>
            <a:endParaRPr lang="en-US"/>
          </a:p>
        </p:txBody>
      </p:sp>
      <p:sp>
        <p:nvSpPr>
          <p:cNvPr id="22" name="Rechteck 13"/>
          <p:cNvSpPr/>
          <p:nvPr/>
        </p:nvSpPr>
        <p:spPr>
          <a:xfrm>
            <a:off x="755577" y="2060848"/>
            <a:ext cx="1728192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1. Vertiefung der Studieninhalte</a:t>
            </a:r>
            <a:endParaRPr lang="en-US"/>
          </a:p>
        </p:txBody>
      </p:sp>
      <p:sp>
        <p:nvSpPr>
          <p:cNvPr id="23" name="Rechteck 16"/>
          <p:cNvSpPr/>
          <p:nvPr/>
        </p:nvSpPr>
        <p:spPr>
          <a:xfrm>
            <a:off x="3610631" y="4437112"/>
            <a:ext cx="1769785" cy="13754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Studenten</a:t>
            </a:r>
            <a:r>
              <a:rPr lang="en-US" dirty="0" smtClean="0"/>
              <a:t> </a:t>
            </a:r>
            <a:r>
              <a:rPr lang="en-US" dirty="0" err="1" smtClean="0"/>
              <a:t>mobil</a:t>
            </a:r>
            <a:r>
              <a:rPr lang="en-US" dirty="0" smtClean="0"/>
              <a:t> </a:t>
            </a:r>
            <a:r>
              <a:rPr lang="en-US" dirty="0" err="1" smtClean="0"/>
              <a:t>verfügbar</a:t>
            </a:r>
            <a:endParaRPr lang="en-US" dirty="0"/>
          </a:p>
        </p:txBody>
      </p:sp>
      <p:pic>
        <p:nvPicPr>
          <p:cNvPr id="24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05844"/>
            <a:ext cx="1269218" cy="1407115"/>
          </a:xfrm>
          <a:prstGeom prst="rect">
            <a:avLst/>
          </a:prstGeom>
        </p:spPr>
      </p:pic>
      <p:pic>
        <p:nvPicPr>
          <p:cNvPr id="26" name="Picture 9" descr="http://bilder.t-online.de/b/67/45/77/84/id_67457784/610/tid_da/quizduell-wissensspiel-fuer-ios-und-android-von-feo-medi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356992"/>
            <a:ext cx="2182760" cy="12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uppieren 19"/>
          <p:cNvGrpSpPr/>
          <p:nvPr/>
        </p:nvGrpSpPr>
        <p:grpSpPr>
          <a:xfrm>
            <a:off x="2779314" y="1610108"/>
            <a:ext cx="3376862" cy="2791472"/>
            <a:chOff x="2862423" y="1584732"/>
            <a:chExt cx="3376862" cy="2791472"/>
          </a:xfrm>
        </p:grpSpPr>
        <p:pic>
          <p:nvPicPr>
            <p:cNvPr id="28" name="Picture 2" descr="C:\Users\Phil\Desktop\Studiduell\Studiduell_Ferti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786" y="1584732"/>
              <a:ext cx="2520279" cy="25202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Pfeil nach rechts 10"/>
            <p:cNvSpPr/>
            <p:nvPr/>
          </p:nvSpPr>
          <p:spPr>
            <a:xfrm rot="10800000">
              <a:off x="5940152" y="2529969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feil nach rechts 24"/>
            <p:cNvSpPr/>
            <p:nvPr/>
          </p:nvSpPr>
          <p:spPr>
            <a:xfrm rot="16200000">
              <a:off x="4381358" y="4011682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feil nach rechts 25"/>
            <p:cNvSpPr/>
            <p:nvPr/>
          </p:nvSpPr>
          <p:spPr>
            <a:xfrm>
              <a:off x="2862423" y="2529967"/>
              <a:ext cx="299133" cy="429911"/>
            </a:xfrm>
            <a:prstGeom prst="rightArrow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955560" y="5126124"/>
            <a:ext cx="2996328" cy="892566"/>
            <a:chOff x="2955560" y="5126124"/>
            <a:chExt cx="2996328" cy="892566"/>
          </a:xfrm>
        </p:grpSpPr>
        <p:pic>
          <p:nvPicPr>
            <p:cNvPr id="25" name="Picture 7" descr="http://xbmc-android.com/wp-content/uploads/2012/09/android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60" y="5126124"/>
              <a:ext cx="892566" cy="892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Grafik 2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5255288"/>
              <a:ext cx="731816" cy="731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12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–</a:t>
            </a:r>
            <a:br>
              <a:rPr lang="de-DE" dirty="0" smtClean="0"/>
            </a:br>
            <a:r>
              <a:rPr lang="de-DE" dirty="0" smtClean="0"/>
              <a:t>Studiduell App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2007888"/>
            <a:ext cx="7772400" cy="14700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" name="QPPRa8V2V4s?rel=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5576" y="1556792"/>
            <a:ext cx="755283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Projektmanagement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15000" y="6140326"/>
            <a:ext cx="1524000" cy="365125"/>
          </a:xfrm>
        </p:spPr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140326"/>
            <a:ext cx="990600" cy="365125"/>
          </a:xfrm>
        </p:spPr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/>
          </a:p>
        </p:txBody>
      </p:sp>
      <p:pic>
        <p:nvPicPr>
          <p:cNvPr id="16" name="Picture 8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9" t="32892"/>
          <a:stretch/>
        </p:blipFill>
        <p:spPr bwMode="auto">
          <a:xfrm>
            <a:off x="845344" y="4670773"/>
            <a:ext cx="8047136" cy="19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uppieren 65"/>
          <p:cNvGrpSpPr/>
          <p:nvPr/>
        </p:nvGrpSpPr>
        <p:grpSpPr>
          <a:xfrm>
            <a:off x="15206" y="1430413"/>
            <a:ext cx="9093298" cy="2797200"/>
            <a:chOff x="159222" y="271760"/>
            <a:chExt cx="9093298" cy="2797200"/>
          </a:xfrm>
        </p:grpSpPr>
        <p:pic>
          <p:nvPicPr>
            <p:cNvPr id="18" name="Picture 87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77" r="68936"/>
            <a:stretch/>
          </p:blipFill>
          <p:spPr bwMode="auto">
            <a:xfrm>
              <a:off x="159222" y="271760"/>
              <a:ext cx="8661250" cy="279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Pfeil nach rechts 67"/>
            <p:cNvSpPr/>
            <p:nvPr/>
          </p:nvSpPr>
          <p:spPr>
            <a:xfrm>
              <a:off x="8604448" y="1340768"/>
              <a:ext cx="216024" cy="57606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68"/>
            <p:cNvSpPr txBox="1"/>
            <p:nvPr/>
          </p:nvSpPr>
          <p:spPr>
            <a:xfrm>
              <a:off x="8790855" y="980728"/>
              <a:ext cx="461665" cy="1656184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de-DE" b="1" dirty="0" smtClean="0"/>
                <a:t>6. Praxisphase</a:t>
              </a:r>
              <a:endParaRPr lang="de-DE" b="1" dirty="0"/>
            </a:p>
          </p:txBody>
        </p:sp>
      </p:grpSp>
      <p:grpSp>
        <p:nvGrpSpPr>
          <p:cNvPr id="21" name="Gruppieren 69"/>
          <p:cNvGrpSpPr/>
          <p:nvPr/>
        </p:nvGrpSpPr>
        <p:grpSpPr>
          <a:xfrm>
            <a:off x="28677" y="3950693"/>
            <a:ext cx="9115323" cy="844897"/>
            <a:chOff x="28677" y="3068960"/>
            <a:chExt cx="9115323" cy="844897"/>
          </a:xfrm>
        </p:grpSpPr>
        <p:cxnSp>
          <p:nvCxnSpPr>
            <p:cNvPr id="22" name="Gerade Verbindung 70"/>
            <p:cNvCxnSpPr/>
            <p:nvPr/>
          </p:nvCxnSpPr>
          <p:spPr>
            <a:xfrm>
              <a:off x="28677" y="3499386"/>
              <a:ext cx="91153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71"/>
            <p:cNvSpPr txBox="1"/>
            <p:nvPr/>
          </p:nvSpPr>
          <p:spPr>
            <a:xfrm>
              <a:off x="3347864" y="3068960"/>
              <a:ext cx="2230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5. Theoriephase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4" name="Textfeld 72"/>
            <p:cNvSpPr txBox="1"/>
            <p:nvPr/>
          </p:nvSpPr>
          <p:spPr>
            <a:xfrm>
              <a:off x="3347864" y="3452192"/>
              <a:ext cx="2230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 smtClean="0">
                  <a:solidFill>
                    <a:schemeClr val="tx2"/>
                  </a:solidFill>
                </a:rPr>
                <a:t>6. Theoriephase</a:t>
              </a:r>
              <a:endParaRPr lang="de-DE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7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e-DE" dirty="0" smtClean="0"/>
              <a:t>Probleme &amp; </a:t>
            </a:r>
            <a:r>
              <a:rPr lang="de-DE" dirty="0" err="1" smtClean="0"/>
              <a:t>lösungen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51033"/>
              </p:ext>
            </p:extLst>
          </p:nvPr>
        </p:nvGraphicFramePr>
        <p:xfrm>
          <a:off x="755576" y="1488152"/>
          <a:ext cx="784887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22224">
                <a:tc>
                  <a:txBody>
                    <a:bodyPr/>
                    <a:lstStyle/>
                    <a:p>
                      <a:r>
                        <a:rPr lang="de-DE" dirty="0" smtClean="0"/>
                        <a:t>Problem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Lösung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Auswahl der Technologie – Native </a:t>
                      </a:r>
                      <a:r>
                        <a:rPr lang="de-DE" dirty="0" err="1" smtClean="0"/>
                        <a:t>Appentwicklung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vs</a:t>
                      </a:r>
                      <a:r>
                        <a:rPr lang="de-DE" dirty="0" smtClean="0"/>
                        <a:t> Hybride </a:t>
                      </a:r>
                      <a:r>
                        <a:rPr lang="de-DE" dirty="0" err="1" smtClean="0"/>
                        <a:t>Appentwicklung</a:t>
                      </a:r>
                      <a:r>
                        <a:rPr lang="de-DE" dirty="0" smtClean="0"/>
                        <a:t> mit Steroids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Vergleich mehrerer Kriterien, Erstellung einer Präsentation über die Technologien, Einarbeitung in beide Technologien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Synchrone Bearbeitung des Codes durch mehrere</a:t>
                      </a:r>
                      <a:r>
                        <a:rPr lang="de-DE" baseline="0" dirty="0" smtClean="0"/>
                        <a:t> Teammitglieder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Versionierung</a:t>
                      </a:r>
                      <a:r>
                        <a:rPr lang="de-DE" baseline="0" dirty="0" smtClean="0"/>
                        <a:t> und zentrale Speicherung von Code und Dokumenten in </a:t>
                      </a:r>
                      <a:r>
                        <a:rPr lang="de-DE" baseline="0" dirty="0" err="1" smtClean="0"/>
                        <a:t>GitHub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Repositories</a:t>
                      </a:r>
                      <a:r>
                        <a:rPr lang="de-DE" baseline="0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Screendesign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Verwendung von</a:t>
                      </a:r>
                      <a:r>
                        <a:rPr lang="de-DE" baseline="0" dirty="0" smtClean="0"/>
                        <a:t> „</a:t>
                      </a:r>
                      <a:r>
                        <a:rPr lang="de-DE" baseline="0" dirty="0" err="1" smtClean="0"/>
                        <a:t>Pencil</a:t>
                      </a:r>
                      <a:r>
                        <a:rPr lang="de-DE" baseline="0" dirty="0" smtClean="0"/>
                        <a:t>“ oder „Steroids </a:t>
                      </a:r>
                      <a:r>
                        <a:rPr lang="de-DE" baseline="0" dirty="0" err="1" smtClean="0"/>
                        <a:t>Prototyper</a:t>
                      </a:r>
                      <a:r>
                        <a:rPr lang="de-DE" baseline="0" dirty="0" smtClean="0"/>
                        <a:t>“</a:t>
                      </a:r>
                      <a:endParaRPr lang="de-DE" dirty="0"/>
                    </a:p>
                  </a:txBody>
                  <a:tcPr/>
                </a:tc>
              </a:tr>
              <a:tr h="794525">
                <a:tc>
                  <a:txBody>
                    <a:bodyPr/>
                    <a:lstStyle/>
                    <a:p>
                      <a:r>
                        <a:rPr lang="de-DE" dirty="0" smtClean="0"/>
                        <a:t>Entwicklung</a:t>
                      </a:r>
                      <a:r>
                        <a:rPr lang="de-DE" baseline="0" dirty="0" smtClean="0"/>
                        <a:t> muss an Kundenanforderungen ausgerichtet sein – diese sind aber nicht genau bekannt!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Prototypen und neue Versionen regelmäßig teamexternen Personen für</a:t>
                      </a:r>
                      <a:r>
                        <a:rPr lang="de-DE" baseline="0" dirty="0" smtClean="0"/>
                        <a:t> Feedback vorlegen (insb. Mediendesign)</a:t>
                      </a:r>
                      <a:endParaRPr lang="de-DE" dirty="0"/>
                    </a:p>
                  </a:txBody>
                  <a:tcPr/>
                </a:tc>
              </a:tr>
              <a:tr h="556168">
                <a:tc>
                  <a:txBody>
                    <a:bodyPr/>
                    <a:lstStyle/>
                    <a:p>
                      <a:r>
                        <a:rPr lang="de-DE" dirty="0" smtClean="0"/>
                        <a:t>Bekannte Fehler im Code</a:t>
                      </a:r>
                      <a:r>
                        <a:rPr lang="de-DE" baseline="0" dirty="0" smtClean="0"/>
                        <a:t> &amp; </a:t>
                      </a:r>
                      <a:r>
                        <a:rPr lang="de-DE" dirty="0" smtClean="0"/>
                        <a:t>Bearbeitungs-stand </a:t>
                      </a:r>
                      <a:r>
                        <a:rPr lang="de-DE" baseline="0" dirty="0" smtClean="0"/>
                        <a:t>sind nicht allen Teammitgliedern bekannt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Pflege der Fehler als „</a:t>
                      </a:r>
                      <a:r>
                        <a:rPr lang="de-DE" dirty="0" err="1" smtClean="0"/>
                        <a:t>Issues</a:t>
                      </a:r>
                      <a:r>
                        <a:rPr lang="de-DE" dirty="0" smtClean="0"/>
                        <a:t>“ in </a:t>
                      </a:r>
                      <a:r>
                        <a:rPr lang="de-DE" dirty="0" err="1" smtClean="0"/>
                        <a:t>GitHub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Projektergebnis</a:t>
            </a:r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56434012"/>
              </p:ext>
            </p:extLst>
          </p:nvPr>
        </p:nvGraphicFramePr>
        <p:xfrm>
          <a:off x="971600" y="1412776"/>
          <a:ext cx="6840760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7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F21-0122-44FF-9BB4-230E083EEAEF}" type="datetime1">
              <a:rPr lang="de-DE" smtClean="0"/>
              <a:t>09.09.2014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Finale präsentation - Studiduell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9</a:t>
            </a:fld>
            <a:endParaRPr lang="en-US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dirty="0" smtClean="0"/>
              <a:t>Vision</a:t>
            </a:r>
            <a:endParaRPr lang="en-US" dirty="0"/>
          </a:p>
        </p:txBody>
      </p:sp>
      <p:graphicFrame>
        <p:nvGraphicFramePr>
          <p:cNvPr id="8" name="Inhaltsplatzhalt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62428321"/>
              </p:ext>
            </p:extLst>
          </p:nvPr>
        </p:nvGraphicFramePr>
        <p:xfrm>
          <a:off x="609600" y="1600200"/>
          <a:ext cx="7924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6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82DA6546-E878-44DD-8FA5-B78A8C4F9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34549668-6618-48EC-BFB4-FAECE5059D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graphicEl>
                                              <a:dgm id="{ED814EC5-61BC-483F-A06E-E1B6409FF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graphicEl>
                                              <a:dgm id="{3CCCC0B5-C972-478B-AC65-3286CE6A1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graphicEl>
                                              <a:dgm id="{26FA743E-97BA-4315-9C04-04888E713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graphicEl>
                                              <a:dgm id="{32DC55D1-9FA6-4E03-B9CE-174919FAF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graphicEl>
                                              <a:dgm id="{68DE3A82-6D25-4296-96CE-AF5C161A48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DA63F6FA-C993-4C70-9681-066767C0CF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graphicEl>
                                              <a:dgm id="{C1E3A715-DCE2-4E4B-8C20-E6C28CAAEA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graphicEl>
                                              <a:dgm id="{F74FCE9E-31E1-4318-BD30-E5A7425528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graphicEl>
                                              <a:dgm id="{B09AC011-2844-4E38-80CB-50FCF84E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678</Words>
  <Application>Microsoft Office PowerPoint</Application>
  <PresentationFormat>On-screen Show (4:3)</PresentationFormat>
  <Paragraphs>154</Paragraphs>
  <Slides>15</Slides>
  <Notes>3</Notes>
  <HiddenSlides>3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Horizon</vt:lpstr>
      <vt:lpstr>Finale präsentation – Projekt Studiduell</vt:lpstr>
      <vt:lpstr>Agenda</vt:lpstr>
      <vt:lpstr>Was ist studiduell?</vt:lpstr>
      <vt:lpstr>Was ist Studiduell?</vt:lpstr>
      <vt:lpstr>Produktpräsentation – Studiduell App</vt:lpstr>
      <vt:lpstr>Projektmanagement</vt:lpstr>
      <vt:lpstr>Probleme &amp; lösungen</vt:lpstr>
      <vt:lpstr>Projektergebnis</vt:lpstr>
      <vt:lpstr>Vision</vt:lpstr>
      <vt:lpstr>Vision: Maßnahmen zur Umsetzung</vt:lpstr>
      <vt:lpstr>Next steps</vt:lpstr>
      <vt:lpstr>Fragen?</vt:lpstr>
      <vt:lpstr>Anhang</vt:lpstr>
      <vt:lpstr>Produktpräsentation - Website</vt:lpstr>
      <vt:lpstr>Weitere Potenzielle ANforderungen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Hlawna, Maximilian</cp:lastModifiedBy>
  <cp:revision>38</cp:revision>
  <dcterms:created xsi:type="dcterms:W3CDTF">2014-03-23T15:41:39Z</dcterms:created>
  <dcterms:modified xsi:type="dcterms:W3CDTF">2014-09-09T10:29:16Z</dcterms:modified>
</cp:coreProperties>
</file>