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9" r:id="rId4"/>
    <p:sldId id="262" r:id="rId5"/>
    <p:sldId id="258" r:id="rId6"/>
    <p:sldId id="261" r:id="rId7"/>
    <p:sldId id="263" r:id="rId8"/>
    <p:sldId id="264" r:id="rId9"/>
    <p:sldId id="265" r:id="rId10"/>
    <p:sldId id="267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770" autoAdjust="0"/>
  </p:normalViewPr>
  <p:slideViewPr>
    <p:cSldViewPr>
      <p:cViewPr>
        <p:scale>
          <a:sx n="100" d="100"/>
          <a:sy n="100" d="100"/>
        </p:scale>
        <p:origin x="-1020" y="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6DAC7-6420-420E-B534-F3A205017F75}" type="datetimeFigureOut">
              <a:rPr lang="en-US" smtClean="0"/>
              <a:t>3/24/2014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068A66-658E-4B20-A224-C8B3BE333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90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PHIL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68A66-658E-4B20-A224-C8B3BE3333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61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PHIL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68A66-658E-4B20-A224-C8B3BE3333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267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PHIL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68A66-658E-4B20-A224-C8B3BE3333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61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MAXI</a:t>
            </a:r>
          </a:p>
          <a:p>
            <a:r>
              <a:rPr lang="de-DE" dirty="0" smtClean="0"/>
              <a:t>Spiele</a:t>
            </a:r>
            <a:r>
              <a:rPr lang="de-DE" baseline="0" dirty="0" smtClean="0"/>
              <a:t>r </a:t>
            </a:r>
            <a:r>
              <a:rPr lang="de-DE" baseline="0" dirty="0" smtClean="0"/>
              <a:t>registrieren: </a:t>
            </a:r>
          </a:p>
          <a:p>
            <a:r>
              <a:rPr lang="de-DE" baseline="0" dirty="0" smtClean="0"/>
              <a:t>-&gt; Neuen Spieler anlegen</a:t>
            </a:r>
          </a:p>
          <a:p>
            <a:endParaRPr lang="de-DE" baseline="0" dirty="0" smtClean="0"/>
          </a:p>
          <a:p>
            <a:r>
              <a:rPr lang="de-DE" baseline="0" dirty="0" smtClean="0"/>
              <a:t>Spieler einloggen: </a:t>
            </a:r>
          </a:p>
          <a:p>
            <a:r>
              <a:rPr lang="de-DE" baseline="0" dirty="0" smtClean="0"/>
              <a:t>-&gt; Usernamen einloggen</a:t>
            </a:r>
          </a:p>
          <a:p>
            <a:r>
              <a:rPr lang="de-DE" baseline="0" dirty="0" smtClean="0"/>
              <a:t> </a:t>
            </a:r>
          </a:p>
          <a:p>
            <a:r>
              <a:rPr lang="de-DE" baseline="0" dirty="0" smtClean="0"/>
              <a:t>Spieler Suchen</a:t>
            </a:r>
          </a:p>
          <a:p>
            <a:endParaRPr lang="de-DE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68A66-658E-4B20-A224-C8B3BE3333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33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MAXI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1.Spieler </a:t>
            </a:r>
            <a:r>
              <a:rPr lang="de-DE" dirty="0" smtClean="0"/>
              <a:t>registrieren</a:t>
            </a:r>
          </a:p>
          <a:p>
            <a:pPr lvl="1"/>
            <a:r>
              <a:rPr lang="de-DE" dirty="0" smtClean="0"/>
              <a:t>2.Spieler einloggen</a:t>
            </a:r>
          </a:p>
          <a:p>
            <a:pPr lvl="1"/>
            <a:r>
              <a:rPr lang="de-DE" dirty="0" smtClean="0"/>
              <a:t>3.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Homescreen</a:t>
            </a:r>
            <a:r>
              <a:rPr lang="de-DE" baseline="0" dirty="0" smtClean="0"/>
              <a:t> erklären</a:t>
            </a:r>
            <a:endParaRPr lang="de-DE" dirty="0" smtClean="0"/>
          </a:p>
          <a:p>
            <a:pPr lvl="1"/>
            <a:r>
              <a:rPr lang="de-DE" dirty="0" smtClean="0"/>
              <a:t>4.Spieler suchen</a:t>
            </a:r>
          </a:p>
          <a:p>
            <a:pPr lvl="1"/>
            <a:r>
              <a:rPr lang="de-DE" dirty="0" smtClean="0"/>
              <a:t>5.</a:t>
            </a:r>
            <a:r>
              <a:rPr lang="de-DE" baseline="0" dirty="0" smtClean="0"/>
              <a:t> </a:t>
            </a:r>
            <a:r>
              <a:rPr lang="de-DE" dirty="0" smtClean="0"/>
              <a:t>Spiel annehmen</a:t>
            </a:r>
            <a:r>
              <a:rPr lang="de-DE" baseline="0" dirty="0" smtClean="0"/>
              <a:t> und Spielen (2 Runden) gegen z.B. Peter oder durch </a:t>
            </a:r>
            <a:r>
              <a:rPr lang="de-DE" baseline="0" dirty="0" err="1" smtClean="0"/>
              <a:t>relogg</a:t>
            </a:r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68A66-658E-4B20-A224-C8B3BE3333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590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KEVIN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68A66-658E-4B20-A224-C8B3BE3333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95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KEVIN</a:t>
            </a:r>
          </a:p>
          <a:p>
            <a:endParaRPr lang="de-DE" dirty="0" smtClean="0"/>
          </a:p>
          <a:p>
            <a:r>
              <a:rPr lang="de-DE" dirty="0" smtClean="0"/>
              <a:t>Ein </a:t>
            </a:r>
            <a:r>
              <a:rPr lang="de-DE" dirty="0" smtClean="0"/>
              <a:t>Paar Anforderungen an App erklären</a:t>
            </a:r>
            <a:r>
              <a:rPr lang="de-DE" baseline="0" dirty="0" smtClean="0"/>
              <a:t> und zeigen.</a:t>
            </a:r>
          </a:p>
          <a:p>
            <a:r>
              <a:rPr lang="de-DE" baseline="0" dirty="0" smtClean="0"/>
              <a:t>Pflege in </a:t>
            </a:r>
            <a:r>
              <a:rPr lang="de-DE" baseline="0" dirty="0" err="1" smtClean="0"/>
              <a:t>Git</a:t>
            </a:r>
            <a:r>
              <a:rPr lang="de-DE" baseline="0" dirty="0" smtClean="0"/>
              <a:t>-Hub zeigen (</a:t>
            </a:r>
            <a:r>
              <a:rPr lang="de-DE" baseline="0" dirty="0" err="1" smtClean="0"/>
              <a:t>Issues</a:t>
            </a:r>
            <a:r>
              <a:rPr lang="de-DE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68A66-658E-4B20-A224-C8B3BE3333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971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PAUL</a:t>
            </a:r>
          </a:p>
          <a:p>
            <a:r>
              <a:rPr lang="de-DE" dirty="0" smtClean="0"/>
              <a:t>Versionsverwaltung </a:t>
            </a:r>
            <a:r>
              <a:rPr lang="de-DE" dirty="0" smtClean="0"/>
              <a:t>des Quellcodes -&gt; </a:t>
            </a:r>
            <a:r>
              <a:rPr lang="de-DE" dirty="0" err="1" smtClean="0"/>
              <a:t>GitHub</a:t>
            </a:r>
            <a:endParaRPr lang="de-DE" dirty="0" smtClean="0"/>
          </a:p>
          <a:p>
            <a:pPr marL="400050" lvl="1" indent="0">
              <a:buNone/>
            </a:pPr>
            <a:r>
              <a:rPr lang="de-DE" dirty="0" smtClean="0"/>
              <a:t>Vorteile: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Jeder kann parallel am Code arbeiten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Durch „</a:t>
            </a:r>
            <a:r>
              <a:rPr lang="de-DE" dirty="0" err="1" smtClean="0"/>
              <a:t>commits</a:t>
            </a:r>
            <a:r>
              <a:rPr lang="de-DE" dirty="0" smtClean="0"/>
              <a:t>“ weiß jeder, an was der andere jeweils gearbeitet hat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 smtClean="0"/>
              <a:t>Ausführliche Planung</a:t>
            </a:r>
            <a:r>
              <a:rPr lang="de-DE" baseline="0" dirty="0" smtClean="0"/>
              <a:t> und Doku wie z.B. </a:t>
            </a:r>
            <a:r>
              <a:rPr lang="de-DE" dirty="0" smtClean="0"/>
              <a:t>Erstellung von Ablaufdiagrammen, Datenmodellen, Schnittstellenbeschreibungen, 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de-DE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68A66-658E-4B20-A224-C8B3BE3333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332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PAUL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68A66-658E-4B20-A224-C8B3BE3333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40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24.04.2014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Zwischenpräsentation - </a:t>
            </a:r>
            <a:r>
              <a:rPr lang="de-DE" dirty="0" err="1" smtClean="0"/>
              <a:t>Studiduell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24.04.2014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Zwischenpräsentation - Studiduell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24.04.2014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Zwischenpräsentation - Studiduell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ln>
            <a:noFill/>
          </a:ln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24.04.2014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Zwischenpräsentation - Studiduell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2" descr="C:\Users\philipp.friese\Documents\GitHub\WI-Quiz\Studiduell_Prototyp\www\images\Logo_App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891" y="332656"/>
            <a:ext cx="1179582" cy="1046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 userDrawn="1"/>
        </p:nvCxnSpPr>
        <p:spPr>
          <a:xfrm>
            <a:off x="611560" y="1412776"/>
            <a:ext cx="7930913" cy="0"/>
          </a:xfrm>
          <a:prstGeom prst="line">
            <a:avLst/>
          </a:prstGeom>
          <a:ln w="158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24.04.2014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Zwischenpräsentation - Studiduell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24.04.2014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Zwischenpräsentation - Studiduell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24.04.2014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Zwischenpräsentation - Studiduell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24.04.2014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Zwischenpräsentation - Studiduell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24.04.2014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Zwischenpräsentation - Studiduell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24.04.2014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Zwischenpräsentation - Studiduell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24.04.2014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Zwischenpräsentation - Studiduell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24.04.2014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rgbClr val="0070C0"/>
                </a:solidFill>
              </a:defRPr>
            </a:lvl1pPr>
          </a:lstStyle>
          <a:p>
            <a:r>
              <a:rPr lang="de-DE" dirty="0" smtClean="0"/>
              <a:t>Zwischenpräsentation - </a:t>
            </a:r>
            <a:r>
              <a:rPr lang="de-DE" dirty="0" err="1" smtClean="0"/>
              <a:t>Studiduell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8700DC42-F920-4CC4-8FDD-7A5A47523AA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udiduell-app.de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4077072"/>
            <a:ext cx="6400800" cy="1752600"/>
          </a:xfrm>
        </p:spPr>
        <p:txBody>
          <a:bodyPr/>
          <a:lstStyle/>
          <a:p>
            <a:r>
              <a:rPr lang="de-DE" dirty="0" smtClean="0"/>
              <a:t>24.04.2014, Philipp Friese, Maximilian Hlawna, Paul Kotte, Kevin Strobel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Zwischenpräsentation – Projekt </a:t>
            </a:r>
            <a:r>
              <a:rPr lang="de-DE" dirty="0" err="1" smtClean="0"/>
              <a:t>Studiduell</a:t>
            </a:r>
            <a:endParaRPr lang="en-US" dirty="0"/>
          </a:p>
        </p:txBody>
      </p:sp>
      <p:pic>
        <p:nvPicPr>
          <p:cNvPr id="4" name="Picture 2" descr="C:\Users\philipp.friese\Documents\GitHub\WI-Quiz\Studiduell_Prototyp\www\images\Logo_Ap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84" y="404664"/>
            <a:ext cx="2088232" cy="1853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24.04.2014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Zwischenpräsentation - Studiduell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63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Finanzielle Ausgaben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24.04.2014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Zwischenpräsentation - Studiduell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10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dirty="0" err="1" smtClean="0"/>
              <a:t>Appentwicklung</a:t>
            </a:r>
            <a:r>
              <a:rPr lang="de-DE" sz="2000" dirty="0" smtClean="0"/>
              <a:t>:</a:t>
            </a:r>
          </a:p>
          <a:p>
            <a:r>
              <a:rPr lang="de-DE" dirty="0" smtClean="0"/>
              <a:t>Steroids Upgrade (z.B. Push-</a:t>
            </a:r>
            <a:r>
              <a:rPr lang="de-DE" dirty="0" err="1" smtClean="0"/>
              <a:t>Funktionialität</a:t>
            </a:r>
            <a:r>
              <a:rPr lang="de-DE" dirty="0" smtClean="0"/>
              <a:t>) -&gt; 25$</a:t>
            </a:r>
          </a:p>
          <a:p>
            <a:pPr marL="0" indent="0">
              <a:buNone/>
            </a:pPr>
            <a:r>
              <a:rPr lang="de-DE" sz="2000" dirty="0" smtClean="0"/>
              <a:t>Website:</a:t>
            </a:r>
          </a:p>
          <a:p>
            <a:r>
              <a:rPr lang="de-DE" dirty="0" smtClean="0"/>
              <a:t>Domainanmeldung &amp; Umschaltung der Website auf die Domain: 60€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sz="2000" dirty="0"/>
              <a:t>Zukünftige Ausgaben</a:t>
            </a:r>
            <a:r>
              <a:rPr lang="de-DE" sz="2000" dirty="0" smtClean="0"/>
              <a:t>:</a:t>
            </a:r>
          </a:p>
          <a:p>
            <a:r>
              <a:rPr lang="de-DE" dirty="0"/>
              <a:t>Gebühr Android Play </a:t>
            </a:r>
            <a:r>
              <a:rPr lang="de-DE" dirty="0" smtClean="0"/>
              <a:t>Store</a:t>
            </a:r>
          </a:p>
          <a:p>
            <a:r>
              <a:rPr lang="de-DE" dirty="0" smtClean="0"/>
              <a:t>Zertifikat (wahrscheinlich </a:t>
            </a:r>
            <a:r>
              <a:rPr lang="de-DE" dirty="0" err="1" smtClean="0"/>
              <a:t>VeriSign</a:t>
            </a:r>
            <a:r>
              <a:rPr lang="de-DE" dirty="0" smtClean="0"/>
              <a:t>) zur sicheren Übertragung der Daten (Passwort etc.)</a:t>
            </a:r>
            <a:endParaRPr lang="de-DE" dirty="0"/>
          </a:p>
          <a:p>
            <a:r>
              <a:rPr lang="de-DE" dirty="0" smtClean="0"/>
              <a:t>Marketingmaßnahmen?</a:t>
            </a: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06541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Questions</a:t>
            </a:r>
            <a:endParaRPr lang="en-US" dirty="0"/>
          </a:p>
        </p:txBody>
      </p:sp>
      <p:pic>
        <p:nvPicPr>
          <p:cNvPr id="1026" name="Picture 2" descr="http://www.charlesstone.com/images/uploads/hiresimages/question_mar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826423"/>
            <a:ext cx="3925565" cy="392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24.04.2014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Zwischenpräsentation - Studiduell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60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Produktpräsentation </a:t>
            </a:r>
          </a:p>
          <a:p>
            <a:pPr lvl="1"/>
            <a:r>
              <a:rPr lang="de-DE" dirty="0" smtClean="0"/>
              <a:t>Website</a:t>
            </a:r>
          </a:p>
          <a:p>
            <a:pPr lvl="1"/>
            <a:r>
              <a:rPr lang="de-DE" dirty="0" err="1" smtClean="0"/>
              <a:t>Studiduell</a:t>
            </a:r>
            <a:r>
              <a:rPr lang="de-DE" dirty="0" smtClean="0"/>
              <a:t> </a:t>
            </a:r>
            <a:r>
              <a:rPr lang="de-DE" dirty="0" smtClean="0"/>
              <a:t>App</a:t>
            </a:r>
          </a:p>
          <a:p>
            <a:r>
              <a:rPr lang="de-DE" dirty="0" smtClean="0"/>
              <a:t>Probleme &amp; Lösungen</a:t>
            </a:r>
          </a:p>
          <a:p>
            <a:r>
              <a:rPr lang="de-DE" dirty="0" smtClean="0"/>
              <a:t>Next </a:t>
            </a:r>
            <a:r>
              <a:rPr lang="de-DE" dirty="0" err="1" smtClean="0"/>
              <a:t>Steps</a:t>
            </a:r>
            <a:endParaRPr lang="de-DE" dirty="0" smtClean="0"/>
          </a:p>
          <a:p>
            <a:r>
              <a:rPr lang="de-DE" dirty="0" err="1" smtClean="0"/>
              <a:t>Lessons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endParaRPr lang="de-DE" dirty="0" smtClean="0"/>
          </a:p>
          <a:p>
            <a:r>
              <a:rPr lang="de-DE" dirty="0" smtClean="0"/>
              <a:t>Finanzielle Ausgaben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24.04.2014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Zwischenpräsentation - Studiduell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3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Produktpräsentation -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Website als Anlaufstelle für </a:t>
            </a:r>
            <a:r>
              <a:rPr lang="de-DE" dirty="0" err="1" smtClean="0"/>
              <a:t>Studiduell</a:t>
            </a:r>
            <a:r>
              <a:rPr lang="de-DE" dirty="0" smtClean="0"/>
              <a:t>-Interessenten: </a:t>
            </a:r>
            <a:r>
              <a:rPr lang="de-DE" dirty="0" smtClean="0">
                <a:hlinkClick r:id="rId3"/>
              </a:rPr>
              <a:t>www.studiduell-app.de</a:t>
            </a:r>
            <a:endParaRPr lang="de-DE" dirty="0" smtClean="0"/>
          </a:p>
          <a:p>
            <a:pPr lvl="1"/>
            <a:r>
              <a:rPr lang="de-DE" dirty="0" smtClean="0"/>
              <a:t>Eigene Domain</a:t>
            </a:r>
          </a:p>
          <a:p>
            <a:pPr lvl="1"/>
            <a:r>
              <a:rPr lang="de-DE" dirty="0" smtClean="0"/>
              <a:t>Angepasst auf Desktop-Geräte und Mobile-Geräte</a:t>
            </a:r>
          </a:p>
          <a:p>
            <a:pPr marL="57150" indent="0">
              <a:buNone/>
            </a:pPr>
            <a:r>
              <a:rPr lang="de-DE" dirty="0" smtClean="0"/>
              <a:t>Inhalt der Website</a:t>
            </a:r>
          </a:p>
          <a:p>
            <a:r>
              <a:rPr lang="de-DE" dirty="0" smtClean="0"/>
              <a:t>Vorstellung der </a:t>
            </a:r>
            <a:r>
              <a:rPr lang="de-DE" dirty="0" smtClean="0"/>
              <a:t>App-Idee und </a:t>
            </a:r>
            <a:r>
              <a:rPr lang="de-DE" dirty="0" smtClean="0"/>
              <a:t>der potenziellen </a:t>
            </a:r>
            <a:r>
              <a:rPr lang="de-DE" dirty="0" smtClean="0"/>
              <a:t>Nutzergruppe</a:t>
            </a:r>
          </a:p>
          <a:p>
            <a:r>
              <a:rPr lang="de-DE" dirty="0" smtClean="0"/>
              <a:t>Download der Android-App</a:t>
            </a:r>
            <a:endParaRPr lang="de-DE" dirty="0" smtClean="0"/>
          </a:p>
          <a:p>
            <a:r>
              <a:rPr lang="de-DE" dirty="0" smtClean="0"/>
              <a:t>Warteliste, auf die man sich eintragen kann, um beim Go-Live der App benachrichtigt zu werden</a:t>
            </a:r>
          </a:p>
          <a:p>
            <a:r>
              <a:rPr lang="de-DE" dirty="0" smtClean="0"/>
              <a:t>Blog, damit Interessenten den aktuellen App-Status nachverfolgen können</a:t>
            </a:r>
          </a:p>
          <a:p>
            <a:r>
              <a:rPr lang="de-DE" dirty="0" smtClean="0"/>
              <a:t>Fragen über die App können direkt an die Entwickler gesendet werden</a:t>
            </a:r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24.04.2014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Zwischenpräsentation - Studiduell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8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Produktpräsentation– Website</a:t>
            </a:r>
            <a:endParaRPr lang="en-US" dirty="0"/>
          </a:p>
        </p:txBody>
      </p:sp>
      <p:pic>
        <p:nvPicPr>
          <p:cNvPr id="4" name="Picture 2" descr="C:\Users\philipp.friese\Documents\GitHub\WI-Quiz\Studiduell_Prototyp\www\images\Logo_Ap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84" y="495585"/>
            <a:ext cx="2088232" cy="1853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24.04.2014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Zwischenpräsentation - Studiduell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41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Produktpräsentation - </a:t>
            </a:r>
            <a:r>
              <a:rPr lang="de-DE" dirty="0" err="1" smtClean="0"/>
              <a:t>Studiduell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Prototyp fertig</a:t>
            </a:r>
          </a:p>
          <a:p>
            <a:r>
              <a:rPr lang="de-DE" dirty="0" smtClean="0"/>
              <a:t>Hybride App für </a:t>
            </a:r>
            <a:r>
              <a:rPr lang="de-DE" dirty="0" err="1" smtClean="0"/>
              <a:t>iOs</a:t>
            </a:r>
            <a:r>
              <a:rPr lang="de-DE" dirty="0" smtClean="0"/>
              <a:t> und Android Geräte</a:t>
            </a:r>
          </a:p>
          <a:p>
            <a:r>
              <a:rPr lang="de-DE" dirty="0" smtClean="0"/>
              <a:t>Vorstellung verschiedener Business-Cases</a:t>
            </a:r>
          </a:p>
          <a:p>
            <a:pPr lvl="1"/>
            <a:r>
              <a:rPr lang="de-DE" dirty="0" smtClean="0"/>
              <a:t>Spieler registrieren</a:t>
            </a:r>
          </a:p>
          <a:p>
            <a:pPr lvl="1"/>
            <a:r>
              <a:rPr lang="de-DE" dirty="0" smtClean="0"/>
              <a:t>Spieler </a:t>
            </a:r>
            <a:r>
              <a:rPr lang="de-DE" dirty="0" smtClean="0"/>
              <a:t>einloggen/ausloggen</a:t>
            </a:r>
            <a:endParaRPr lang="de-DE" dirty="0" smtClean="0"/>
          </a:p>
          <a:p>
            <a:pPr lvl="1"/>
            <a:r>
              <a:rPr lang="de-DE" dirty="0" smtClean="0"/>
              <a:t>Spieler </a:t>
            </a:r>
            <a:r>
              <a:rPr lang="de-DE" dirty="0" smtClean="0"/>
              <a:t>suchen</a:t>
            </a:r>
          </a:p>
          <a:p>
            <a:pPr lvl="1"/>
            <a:r>
              <a:rPr lang="de-DE" dirty="0" smtClean="0"/>
              <a:t>Mit Spieler befreunden</a:t>
            </a:r>
            <a:endParaRPr lang="de-DE" dirty="0" smtClean="0"/>
          </a:p>
          <a:p>
            <a:pPr lvl="1"/>
            <a:r>
              <a:rPr lang="de-DE" dirty="0" smtClean="0"/>
              <a:t>Spiel </a:t>
            </a:r>
            <a:r>
              <a:rPr lang="de-DE" dirty="0" smtClean="0"/>
              <a:t>spielen </a:t>
            </a:r>
            <a:endParaRPr lang="de-DE" dirty="0" smtClean="0"/>
          </a:p>
          <a:p>
            <a:pPr lvl="1"/>
            <a:r>
              <a:rPr lang="de-DE" dirty="0" smtClean="0"/>
              <a:t>Spiel aufgeben</a:t>
            </a:r>
            <a:endParaRPr lang="de-DE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24.04.2014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Zwischenpräsentation - Studiduell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08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Produktpräsentation– </a:t>
            </a:r>
            <a:r>
              <a:rPr lang="de-DE" dirty="0" err="1" smtClean="0"/>
              <a:t>Studiduell</a:t>
            </a:r>
            <a:endParaRPr lang="en-US" dirty="0"/>
          </a:p>
        </p:txBody>
      </p:sp>
      <p:pic>
        <p:nvPicPr>
          <p:cNvPr id="4" name="Picture 2" descr="C:\Users\philipp.friese\Documents\GitHub\WI-Quiz\Studiduell_Prototyp\www\images\Logo_Ap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84" y="495585"/>
            <a:ext cx="2088232" cy="1853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24.04.2014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Zwischenpräsentation - Studiduell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11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Probleme &amp; </a:t>
            </a:r>
            <a:r>
              <a:rPr lang="de-DE" dirty="0" err="1" smtClean="0"/>
              <a:t>lösungen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24.04.2014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Zwischenpräsentation - Studiduell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7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62000" y="1752600"/>
            <a:ext cx="79248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solidFill>
                  <a:srgbClr val="FF0000"/>
                </a:solidFill>
              </a:rPr>
              <a:t>Problem</a:t>
            </a:r>
            <a:r>
              <a:rPr lang="de-DE" dirty="0" smtClean="0"/>
              <a:t>: Auswahl der Technologie – Native </a:t>
            </a:r>
            <a:r>
              <a:rPr lang="de-DE" dirty="0" err="1" smtClean="0"/>
              <a:t>Appentwicklung</a:t>
            </a:r>
            <a:r>
              <a:rPr lang="de-DE" dirty="0" smtClean="0"/>
              <a:t> </a:t>
            </a:r>
            <a:r>
              <a:rPr lang="de-DE" dirty="0" err="1" smtClean="0"/>
              <a:t>vs</a:t>
            </a:r>
            <a:r>
              <a:rPr lang="de-DE" dirty="0" smtClean="0"/>
              <a:t> Hybride </a:t>
            </a:r>
            <a:r>
              <a:rPr lang="de-DE" dirty="0" err="1" smtClean="0"/>
              <a:t>Appentwicklung</a:t>
            </a:r>
            <a:r>
              <a:rPr lang="de-DE" dirty="0" smtClean="0"/>
              <a:t> mit Steroids</a:t>
            </a:r>
          </a:p>
          <a:p>
            <a:r>
              <a:rPr lang="de-DE" dirty="0" smtClean="0">
                <a:solidFill>
                  <a:srgbClr val="00B050"/>
                </a:solidFill>
              </a:rPr>
              <a:t>Lösung</a:t>
            </a:r>
            <a:r>
              <a:rPr lang="de-DE" dirty="0" smtClean="0"/>
              <a:t>: Vergleich mehrerer Kriterien, Erstellung einer Präsentation über die Technologien, Einarbeitung in </a:t>
            </a:r>
            <a:r>
              <a:rPr lang="de-DE" dirty="0" smtClean="0"/>
              <a:t>beide Technologien, Prototyp in Technologie mit vielversprechendster Zielgruppenabdeckung</a:t>
            </a:r>
            <a:endParaRPr lang="de-DE" dirty="0" smtClean="0"/>
          </a:p>
          <a:p>
            <a:r>
              <a:rPr lang="de-DE" dirty="0">
                <a:solidFill>
                  <a:srgbClr val="FF0000"/>
                </a:solidFill>
              </a:rPr>
              <a:t>Problem</a:t>
            </a:r>
            <a:r>
              <a:rPr lang="de-DE" dirty="0"/>
              <a:t>: </a:t>
            </a:r>
            <a:r>
              <a:rPr lang="de-DE" dirty="0" smtClean="0"/>
              <a:t>Initiales </a:t>
            </a:r>
            <a:r>
              <a:rPr lang="de-DE" dirty="0" smtClean="0"/>
              <a:t>Aufstellen einer Verbindung mittels „Spring Security“ zwischen App und Server</a:t>
            </a:r>
            <a:endParaRPr lang="de-DE" dirty="0" smtClean="0"/>
          </a:p>
          <a:p>
            <a:r>
              <a:rPr lang="de-DE" dirty="0" smtClean="0">
                <a:solidFill>
                  <a:srgbClr val="00B050"/>
                </a:solidFill>
              </a:rPr>
              <a:t>Lösung</a:t>
            </a:r>
            <a:r>
              <a:rPr lang="de-DE" dirty="0" smtClean="0"/>
              <a:t>: Einarbeitung in die CORS-Technologie </a:t>
            </a:r>
            <a:endParaRPr lang="de-DE" dirty="0" smtClean="0"/>
          </a:p>
          <a:p>
            <a:r>
              <a:rPr lang="de-DE" dirty="0">
                <a:solidFill>
                  <a:srgbClr val="FF0000"/>
                </a:solidFill>
              </a:rPr>
              <a:t>Problem</a:t>
            </a:r>
            <a:r>
              <a:rPr lang="de-DE" dirty="0"/>
              <a:t>: </a:t>
            </a:r>
            <a:r>
              <a:rPr lang="de-DE" dirty="0" smtClean="0"/>
              <a:t>Schnelles Erstellen einer professionellen und wartbaren Website</a:t>
            </a:r>
            <a:endParaRPr lang="de-DE" dirty="0" smtClean="0"/>
          </a:p>
          <a:p>
            <a:r>
              <a:rPr lang="de-DE" dirty="0" smtClean="0">
                <a:solidFill>
                  <a:srgbClr val="00B050"/>
                </a:solidFill>
              </a:rPr>
              <a:t>Lösung</a:t>
            </a:r>
            <a:r>
              <a:rPr lang="de-DE" dirty="0" smtClean="0"/>
              <a:t>: Verwendung des </a:t>
            </a:r>
            <a:r>
              <a:rPr lang="de-DE" dirty="0" err="1" smtClean="0"/>
              <a:t>Jimdo</a:t>
            </a:r>
            <a:r>
              <a:rPr lang="de-DE" dirty="0" smtClean="0"/>
              <a:t>-“Webseitenbaukastens“ mit eigener Domain</a:t>
            </a:r>
          </a:p>
          <a:p>
            <a:r>
              <a:rPr lang="de-DE" dirty="0">
                <a:solidFill>
                  <a:srgbClr val="FF0000"/>
                </a:solidFill>
              </a:rPr>
              <a:t>Problem</a:t>
            </a:r>
            <a:r>
              <a:rPr lang="de-DE" dirty="0"/>
              <a:t>: </a:t>
            </a:r>
            <a:r>
              <a:rPr lang="de-DE" dirty="0" smtClean="0"/>
              <a:t>Verlust des Überblicks über die bestehenden Fehler im Programmcode</a:t>
            </a:r>
            <a:endParaRPr lang="de-DE" dirty="0"/>
          </a:p>
          <a:p>
            <a:r>
              <a:rPr lang="de-DE" dirty="0">
                <a:solidFill>
                  <a:srgbClr val="00B050"/>
                </a:solidFill>
              </a:rPr>
              <a:t>Lösung</a:t>
            </a:r>
            <a:r>
              <a:rPr lang="de-DE" dirty="0" smtClean="0"/>
              <a:t>: Verwendung von „</a:t>
            </a:r>
            <a:r>
              <a:rPr lang="de-DE" dirty="0" err="1" smtClean="0"/>
              <a:t>GitHub-Issues</a:t>
            </a:r>
            <a:r>
              <a:rPr lang="de-DE" dirty="0" smtClean="0"/>
              <a:t>“ zum Verfolgen der Fehler.</a:t>
            </a:r>
            <a:endParaRPr lang="de-DE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9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Next </a:t>
            </a:r>
            <a:r>
              <a:rPr lang="de-DE" dirty="0" err="1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11696" y="1600200"/>
            <a:ext cx="7924800" cy="4114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Istzustand: Prototyp fertig </a:t>
            </a:r>
          </a:p>
          <a:p>
            <a:pPr marL="0" indent="0">
              <a:buNone/>
            </a:pPr>
            <a:r>
              <a:rPr lang="de-DE" dirty="0" smtClean="0"/>
              <a:t>Geplant bis Ende des 6. Theoriesemester:</a:t>
            </a:r>
          </a:p>
          <a:p>
            <a:r>
              <a:rPr lang="de-DE" dirty="0" smtClean="0"/>
              <a:t>Implementierung verschiedener weiterer Anforderungen, z.B.</a:t>
            </a:r>
          </a:p>
          <a:p>
            <a:pPr lvl="1"/>
            <a:r>
              <a:rPr lang="de-DE" dirty="0" smtClean="0"/>
              <a:t>Spielen gegen Random-Enemy</a:t>
            </a:r>
          </a:p>
          <a:p>
            <a:pPr lvl="1"/>
            <a:r>
              <a:rPr lang="de-DE" dirty="0" smtClean="0"/>
              <a:t>Lade-Animationen zwischen den  Screens</a:t>
            </a:r>
          </a:p>
          <a:p>
            <a:pPr lvl="1"/>
            <a:r>
              <a:rPr lang="de-DE" dirty="0" smtClean="0"/>
              <a:t>CSV-Import (</a:t>
            </a:r>
            <a:r>
              <a:rPr lang="de-DE" dirty="0" err="1" smtClean="0"/>
              <a:t>Pingo</a:t>
            </a:r>
            <a:r>
              <a:rPr lang="de-DE" dirty="0" smtClean="0"/>
              <a:t>) ermöglichen</a:t>
            </a:r>
          </a:p>
          <a:p>
            <a:pPr lvl="1"/>
            <a:r>
              <a:rPr lang="de-DE" dirty="0" smtClean="0"/>
              <a:t>Push-Benachrichtigung des Gegners nach Spielende (Android, </a:t>
            </a:r>
            <a:r>
              <a:rPr lang="de-DE" dirty="0" err="1" smtClean="0"/>
              <a:t>iOS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Anzeige der Fragen &amp; Ergebnisse bei Klick auf Rundenübersicht-Viereck</a:t>
            </a:r>
          </a:p>
          <a:p>
            <a:pPr lvl="1"/>
            <a:r>
              <a:rPr lang="de-DE" dirty="0" smtClean="0"/>
              <a:t>„</a:t>
            </a:r>
            <a:r>
              <a:rPr lang="de-DE" dirty="0" err="1" smtClean="0"/>
              <a:t>Unfriend</a:t>
            </a:r>
            <a:r>
              <a:rPr lang="de-DE" dirty="0" smtClean="0"/>
              <a:t>“-Funktion</a:t>
            </a:r>
          </a:p>
          <a:p>
            <a:pPr marL="457200" lvl="1" indent="0">
              <a:buNone/>
            </a:pPr>
            <a:r>
              <a:rPr lang="de-DE" dirty="0" smtClean="0"/>
              <a:t>-&gt; Pflege in „</a:t>
            </a:r>
            <a:r>
              <a:rPr lang="de-DE" dirty="0" err="1" smtClean="0"/>
              <a:t>Issues</a:t>
            </a:r>
            <a:r>
              <a:rPr lang="de-DE" dirty="0" smtClean="0"/>
              <a:t>“ via </a:t>
            </a:r>
            <a:r>
              <a:rPr lang="de-DE" dirty="0" err="1" smtClean="0"/>
              <a:t>GitHub</a:t>
            </a:r>
            <a:endParaRPr lang="de-DE" dirty="0" smtClean="0"/>
          </a:p>
          <a:p>
            <a:r>
              <a:rPr lang="de-DE" dirty="0" smtClean="0"/>
              <a:t>Einbindung von Fragen durch Dozenten, Projektgruppe</a:t>
            </a:r>
          </a:p>
          <a:p>
            <a:r>
              <a:rPr lang="de-DE" dirty="0" smtClean="0"/>
              <a:t>Erstellung von Marketingmaßnahmen, um die Bekanntheit von </a:t>
            </a:r>
            <a:r>
              <a:rPr lang="de-DE" dirty="0" err="1" smtClean="0"/>
              <a:t>Studiduell</a:t>
            </a:r>
            <a:r>
              <a:rPr lang="de-DE" dirty="0" smtClean="0"/>
              <a:t> zu erhöhen</a:t>
            </a:r>
            <a:endParaRPr lang="en-US" dirty="0" smtClean="0"/>
          </a:p>
          <a:p>
            <a:r>
              <a:rPr lang="de-DE" dirty="0" smtClean="0"/>
              <a:t>Go-Live der App im Apple App-Store &amp; Google Play Store</a:t>
            </a:r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own Arrow 3"/>
          <p:cNvSpPr/>
          <p:nvPr/>
        </p:nvSpPr>
        <p:spPr>
          <a:xfrm>
            <a:off x="107504" y="1844824"/>
            <a:ext cx="936104" cy="374441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5820" y="185743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24.04.14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9548" y="5085184"/>
            <a:ext cx="1242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30</a:t>
            </a:r>
            <a:r>
              <a:rPr lang="de-DE" dirty="0" smtClean="0"/>
              <a:t>.09.2014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24.04.2014</a:t>
            </a:r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Zwischenpräsentation - Studiduell</a:t>
            </a:r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2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Lessons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742488"/>
              </p:ext>
            </p:extLst>
          </p:nvPr>
        </p:nvGraphicFramePr>
        <p:xfrm>
          <a:off x="683568" y="1772816"/>
          <a:ext cx="7848872" cy="466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4666"/>
                <a:gridCol w="3554206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Gelernt</a:t>
                      </a:r>
                      <a:r>
                        <a:rPr lang="de-DE" baseline="0" dirty="0" smtClean="0"/>
                        <a:t> – Anwendbar für nächste Projekte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Gefahren</a:t>
                      </a:r>
                      <a:r>
                        <a:rPr lang="de-DE" baseline="0" dirty="0" smtClean="0"/>
                        <a:t> – Aufpassen </a:t>
                      </a:r>
                      <a:r>
                        <a:rPr lang="de-DE" baseline="0" dirty="0" smtClean="0"/>
                        <a:t>in der Zukunft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Versionsverwaltung des Quellcodes -&gt; </a:t>
                      </a:r>
                      <a:r>
                        <a:rPr lang="de-DE" dirty="0" err="1" smtClean="0"/>
                        <a:t>GitHub</a:t>
                      </a:r>
                      <a:endParaRPr lang="de-DE" dirty="0" smtClean="0"/>
                    </a:p>
                    <a:p>
                      <a:pPr marL="400050" lvl="1" indent="0">
                        <a:buNone/>
                      </a:pPr>
                      <a:r>
                        <a:rPr lang="de-DE" dirty="0" smtClean="0"/>
                        <a:t>Vorteile: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 smtClean="0"/>
                        <a:t>Jeder kann parallel am Code arbeiten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 smtClean="0"/>
                        <a:t>Durch „</a:t>
                      </a:r>
                      <a:r>
                        <a:rPr lang="de-DE" dirty="0" err="1" smtClean="0"/>
                        <a:t>commits</a:t>
                      </a:r>
                      <a:r>
                        <a:rPr lang="de-DE" dirty="0" smtClean="0"/>
                        <a:t>“ weiß jeder, an was der andere jeweils gearbeitet 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Zeitschätzungen sehr schwer bei neuen Technologien</a:t>
                      </a:r>
                    </a:p>
                    <a:p>
                      <a:r>
                        <a:rPr lang="de-DE" dirty="0" smtClean="0"/>
                        <a:t>-&gt; Genug Zeit einplanen und rechtzeitig</a:t>
                      </a:r>
                      <a:r>
                        <a:rPr lang="de-DE" baseline="0" dirty="0" smtClean="0"/>
                        <a:t> anfangen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Screen Design -&gt; </a:t>
                      </a:r>
                      <a:r>
                        <a:rPr lang="de-DE" dirty="0" err="1" smtClean="0"/>
                        <a:t>Pencil</a:t>
                      </a:r>
                      <a:r>
                        <a:rPr lang="de-DE" dirty="0" smtClean="0"/>
                        <a:t> oder Steroids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Prototyper</a:t>
                      </a:r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Prototyp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Anforderungen</a:t>
                      </a:r>
                      <a:r>
                        <a:rPr lang="en-US" baseline="0" dirty="0" smtClean="0"/>
                        <a:t> so </a:t>
                      </a:r>
                      <a:r>
                        <a:rPr lang="en-US" baseline="0" dirty="0" err="1" smtClean="0"/>
                        <a:t>früh</a:t>
                      </a:r>
                      <a:r>
                        <a:rPr lang="en-US" baseline="0" dirty="0" smtClean="0"/>
                        <a:t> wie möglich </a:t>
                      </a:r>
                      <a:r>
                        <a:rPr lang="en-US" baseline="0" dirty="0" err="1" smtClean="0"/>
                        <a:t>festlegen</a:t>
                      </a:r>
                      <a:r>
                        <a:rPr lang="en-US" baseline="0" dirty="0" smtClean="0"/>
                        <a:t> und </a:t>
                      </a:r>
                      <a:r>
                        <a:rPr lang="en-US" baseline="0" dirty="0" err="1" smtClean="0"/>
                        <a:t>detaillieren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Ausführliche Planung</a:t>
                      </a:r>
                      <a:r>
                        <a:rPr lang="de-DE" baseline="0" dirty="0" smtClean="0"/>
                        <a:t> und Doku mit Hilfe von Word, Excel, Microsoft Project</a:t>
                      </a:r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Verlust</a:t>
                      </a:r>
                      <a:r>
                        <a:rPr lang="en-US" dirty="0" smtClean="0"/>
                        <a:t> von Überblick über </a:t>
                      </a:r>
                      <a:r>
                        <a:rPr lang="en-US" dirty="0" err="1" smtClean="0"/>
                        <a:t>bestehende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Fehler</a:t>
                      </a:r>
                      <a:r>
                        <a:rPr lang="en-US" dirty="0" smtClean="0"/>
                        <a:t> im </a:t>
                      </a:r>
                      <a:r>
                        <a:rPr lang="en-US" dirty="0" err="1" smtClean="0"/>
                        <a:t>Programmcode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dirty="0" err="1" smtClean="0">
                          <a:sym typeface="Wingdings" panose="05000000000000000000" pitchFamily="2" charset="2"/>
                        </a:rPr>
                        <a:t>GitHub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 Issues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Regelmäßige Teammeetings,</a:t>
                      </a:r>
                      <a:r>
                        <a:rPr lang="de-DE" baseline="0" dirty="0" smtClean="0"/>
                        <a:t> um Projektfortschritt präzise zu überwachen</a:t>
                      </a:r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Klare</a:t>
                      </a:r>
                      <a:r>
                        <a:rPr lang="de-DE" baseline="0" dirty="0" smtClean="0"/>
                        <a:t> Aufgabenverteilung – Parallele Arbeit an verschiedenen Themenbereichen</a:t>
                      </a:r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24.04.2014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Zwischenpräsentation - Studiduell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3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0</TotalTime>
  <Words>665</Words>
  <Application>Microsoft Office PowerPoint</Application>
  <PresentationFormat>On-screen Show (4:3)</PresentationFormat>
  <Paragraphs>160</Paragraphs>
  <Slides>11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Horizon</vt:lpstr>
      <vt:lpstr>Zwischenpräsentation – Projekt Studiduell</vt:lpstr>
      <vt:lpstr>Agenda</vt:lpstr>
      <vt:lpstr>Produktpräsentation - Website</vt:lpstr>
      <vt:lpstr>Produktpräsentation– Website</vt:lpstr>
      <vt:lpstr>Produktpräsentation - Studiduell</vt:lpstr>
      <vt:lpstr>Produktpräsentation– Studiduell</vt:lpstr>
      <vt:lpstr>Probleme &amp; lösungen</vt:lpstr>
      <vt:lpstr>Next steps</vt:lpstr>
      <vt:lpstr>Lessons learned</vt:lpstr>
      <vt:lpstr>Finanzielle Ausgaben</vt:lpstr>
      <vt:lpstr>Questions</vt:lpstr>
    </vt:vector>
  </TitlesOfParts>
  <Company>Accenture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Philipp.Friese</dc:creator>
  <cp:lastModifiedBy>maximilian.hlawna</cp:lastModifiedBy>
  <cp:revision>34</cp:revision>
  <dcterms:created xsi:type="dcterms:W3CDTF">2014-03-23T15:41:39Z</dcterms:created>
  <dcterms:modified xsi:type="dcterms:W3CDTF">2014-03-24T14:12:40Z</dcterms:modified>
</cp:coreProperties>
</file>