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4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2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1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09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80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38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16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58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1AF5-AE18-4B43-A9BA-4ACA023FE375}" type="datetimeFigureOut">
              <a:rPr lang="de-DE" smtClean="0"/>
              <a:t>31.01.2014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27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Technologiebewertung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Phonegap</a:t>
            </a:r>
            <a:r>
              <a:rPr lang="de-DE" dirty="0" smtClean="0"/>
              <a:t> vs. natives Android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1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3105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Phonegap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nativ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Plattformunabhängigkeit!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Performance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Schnelle</a:t>
                      </a:r>
                      <a:r>
                        <a:rPr lang="de-DE" baseline="0" dirty="0" smtClean="0"/>
                        <a:t> GUI-Erstellung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[</a:t>
                      </a:r>
                      <a:r>
                        <a:rPr lang="de-DE" b="1" dirty="0" smtClean="0"/>
                        <a:t>Bessere Erfahrungen</a:t>
                      </a:r>
                      <a:r>
                        <a:rPr lang="de-DE" dirty="0" smtClean="0"/>
                        <a:t>], Expertise</a:t>
                      </a:r>
                      <a:r>
                        <a:rPr lang="de-DE" baseline="0" dirty="0" smtClean="0"/>
                        <a:t> in den ganzen Bereichen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Viele </a:t>
                      </a:r>
                      <a:r>
                        <a:rPr lang="de-DE" dirty="0" err="1" smtClean="0"/>
                        <a:t>Plugins</a:t>
                      </a:r>
                      <a:r>
                        <a:rPr lang="de-DE" dirty="0" smtClean="0"/>
                        <a:t> unterstützt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Weniger</a:t>
                      </a:r>
                      <a:r>
                        <a:rPr lang="de-DE" baseline="0" dirty="0" smtClean="0"/>
                        <a:t> Supportaufwand – Technologien nur Android-spezifisch (Push etc.)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Weniger</a:t>
                      </a:r>
                      <a:r>
                        <a:rPr lang="de-DE" baseline="0" dirty="0" smtClean="0"/>
                        <a:t> Konfiguration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(volle Funktionalität)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Strukturierung der SW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Stabilität</a:t>
                      </a:r>
                      <a:r>
                        <a:rPr lang="de-DE" baseline="0" dirty="0" smtClean="0"/>
                        <a:t> der SW, </a:t>
                      </a:r>
                      <a:r>
                        <a:rPr lang="de-DE" baseline="0" dirty="0" smtClean="0"/>
                        <a:t>Typisierung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453885"/>
              </p:ext>
            </p:extLst>
          </p:nvPr>
        </p:nvGraphicFramePr>
        <p:xfrm>
          <a:off x="457200" y="1529473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Phonegap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nativ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Kein</a:t>
                      </a:r>
                      <a:r>
                        <a:rPr lang="de-DE" b="1" baseline="0" dirty="0" smtClean="0"/>
                        <a:t> Debugging</a:t>
                      </a:r>
                      <a:r>
                        <a:rPr lang="de-DE" baseline="0" dirty="0" smtClean="0"/>
                        <a:t> (alert())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android</a:t>
                      </a:r>
                      <a:r>
                        <a:rPr lang="de-DE" dirty="0" smtClean="0"/>
                        <a:t>-gebunden</a:t>
                      </a:r>
                      <a:endParaRPr lang="de-DE" dirty="0"/>
                    </a:p>
                  </a:txBody>
                  <a:tcPr/>
                </a:tc>
              </a:tr>
              <a:tr h="295032">
                <a:tc>
                  <a:txBody>
                    <a:bodyPr/>
                    <a:lstStyle/>
                    <a:p>
                      <a:r>
                        <a:rPr lang="de-DE" dirty="0" smtClean="0"/>
                        <a:t>Lange</a:t>
                      </a:r>
                      <a:r>
                        <a:rPr lang="de-DE" baseline="0" dirty="0" smtClean="0"/>
                        <a:t> Dauer von </a:t>
                      </a:r>
                      <a:r>
                        <a:rPr lang="de-DE" baseline="0" dirty="0" err="1" smtClean="0"/>
                        <a:t>compile</a:t>
                      </a:r>
                      <a:r>
                        <a:rPr lang="de-DE" baseline="0" dirty="0" smtClean="0"/>
                        <a:t> und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GUI-Erstellung am Anfang schwieriger </a:t>
                      </a:r>
                      <a:r>
                        <a:rPr lang="de-DE" dirty="0" smtClean="0"/>
                        <a:t>(dauert länger als mit HTML + CSS)</a:t>
                      </a:r>
                      <a:endParaRPr lang="de-DE" dirty="0"/>
                    </a:p>
                  </a:txBody>
                  <a:tcPr/>
                </a:tc>
              </a:tr>
              <a:tr h="295032">
                <a:tc>
                  <a:txBody>
                    <a:bodyPr/>
                    <a:lstStyle/>
                    <a:p>
                      <a:r>
                        <a:rPr lang="de-DE" dirty="0" smtClean="0"/>
                        <a:t>Browserspezifische </a:t>
                      </a:r>
                      <a:r>
                        <a:rPr lang="de-DE" dirty="0" err="1" smtClean="0"/>
                        <a:t>Quirks</a:t>
                      </a:r>
                      <a:r>
                        <a:rPr lang="de-DE" dirty="0" smtClean="0"/>
                        <a:t> (erweiterte Tests + Fallunterscheidungen nach Plattform)</a:t>
                      </a:r>
                    </a:p>
                    <a:p>
                      <a:pPr marL="285750" indent="-285750">
                        <a:buFont typeface="Wingdings"/>
                        <a:buChar char="è"/>
                      </a:pPr>
                      <a:r>
                        <a:rPr lang="de-DE" dirty="0" smtClean="0">
                          <a:sym typeface="Wingdings" panose="05000000000000000000" pitchFamily="2" charset="2"/>
                        </a:rPr>
                        <a:t>Stabilität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[Erfahrungen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285750" indent="-285750">
                        <a:buFont typeface="Wingdings"/>
                        <a:buChar char="è"/>
                      </a:pP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„Hacks“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95032">
                <a:tc>
                  <a:txBody>
                    <a:bodyPr/>
                    <a:lstStyle/>
                    <a:p>
                      <a:r>
                        <a:rPr lang="de-DE" dirty="0" smtClean="0"/>
                        <a:t>Dienstschnittstellen mehrmals</a:t>
                      </a:r>
                      <a:r>
                        <a:rPr lang="de-DE" baseline="0" dirty="0" smtClean="0"/>
                        <a:t> konfigurieren (Push etc.)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7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Web-Technologien könnten uns irgendwann „um die Ohren fliegen“ (Mitten im Projekt)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Unstrukturierung</a:t>
            </a:r>
            <a:r>
              <a:rPr lang="de-DE" dirty="0" smtClean="0"/>
              <a:t>, kein strenges Programmierparadigma (z. B. OO) – sehr anfällig für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Server-Kommunikation über </a:t>
            </a:r>
            <a:r>
              <a:rPr lang="de-DE" dirty="0" err="1" smtClean="0"/>
              <a:t>ReST</a:t>
            </a:r>
            <a:r>
              <a:rPr lang="de-DE" dirty="0" smtClean="0"/>
              <a:t> + Push-Benachrichtigung für natives Android habe ich bereits in anderen Projekten implementiert</a:t>
            </a:r>
          </a:p>
        </p:txBody>
      </p:sp>
    </p:spTree>
    <p:extLst>
      <p:ext uri="{BB962C8B-B14F-4D97-AF65-F5344CB8AC3E}">
        <p14:creationId xmlns:p14="http://schemas.microsoft.com/office/powerpoint/2010/main" val="9692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 für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7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Bildschirmpräsentation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Technologiebewertung</vt:lpstr>
      <vt:lpstr>Vorteile</vt:lpstr>
      <vt:lpstr>Nachteile</vt:lpstr>
      <vt:lpstr>Erfahrungen</vt:lpstr>
      <vt:lpstr>Entscheidung für Technologie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Technologiebewertung</dc:title>
  <dc:creator>Kevin Strobel</dc:creator>
  <cp:lastModifiedBy>Kevin Strobel</cp:lastModifiedBy>
  <cp:revision>6</cp:revision>
  <dcterms:created xsi:type="dcterms:W3CDTF">2014-01-27T21:35:07Z</dcterms:created>
  <dcterms:modified xsi:type="dcterms:W3CDTF">2014-01-31T10:35:56Z</dcterms:modified>
</cp:coreProperties>
</file>