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58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70" autoAdjust="0"/>
  </p:normalViewPr>
  <p:slideViewPr>
    <p:cSldViewPr>
      <p:cViewPr>
        <p:scale>
          <a:sx n="100" d="100"/>
          <a:sy n="100" d="100"/>
        </p:scale>
        <p:origin x="-29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</a:t>
            </a:r>
            <a:r>
              <a:rPr lang="de-DE" baseline="0" dirty="0" smtClean="0"/>
              <a:t>r registrieren: </a:t>
            </a:r>
          </a:p>
          <a:p>
            <a:r>
              <a:rPr lang="de-DE" baseline="0" dirty="0" smtClean="0"/>
              <a:t>-&gt; Neuen Spieler anlegen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Spieler einloggen: </a:t>
            </a:r>
          </a:p>
          <a:p>
            <a:r>
              <a:rPr lang="de-DE" baseline="0" dirty="0" smtClean="0"/>
              <a:t>-&gt; Usernamen einloggen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Spieler Suchen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1.Spieler registrieren</a:t>
            </a:r>
          </a:p>
          <a:p>
            <a:pPr lvl="1"/>
            <a:r>
              <a:rPr lang="de-DE" dirty="0" smtClean="0"/>
              <a:t>2.Spieler einloggen</a:t>
            </a:r>
          </a:p>
          <a:p>
            <a:pPr lvl="1"/>
            <a:r>
              <a:rPr lang="de-DE" dirty="0" smtClean="0"/>
              <a:t>3.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Homescreen</a:t>
            </a:r>
            <a:r>
              <a:rPr lang="de-DE" baseline="0" dirty="0" smtClean="0"/>
              <a:t> erklären</a:t>
            </a:r>
            <a:endParaRPr lang="de-DE" dirty="0" smtClean="0"/>
          </a:p>
          <a:p>
            <a:pPr lvl="1"/>
            <a:r>
              <a:rPr lang="de-DE" dirty="0" smtClean="0"/>
              <a:t>4.Spieler suchen</a:t>
            </a:r>
          </a:p>
          <a:p>
            <a:pPr lvl="1"/>
            <a:r>
              <a:rPr lang="de-DE" dirty="0" smtClean="0"/>
              <a:t>5.</a:t>
            </a:r>
            <a:r>
              <a:rPr lang="de-DE" baseline="0" dirty="0" smtClean="0"/>
              <a:t> </a:t>
            </a:r>
            <a:r>
              <a:rPr lang="de-DE" dirty="0" smtClean="0"/>
              <a:t>Spiel annehmen</a:t>
            </a:r>
            <a:r>
              <a:rPr lang="de-DE" baseline="0" dirty="0" smtClean="0"/>
              <a:t> und Spielen (2 Runden) gegen z.B. Peter oder durch </a:t>
            </a:r>
            <a:r>
              <a:rPr lang="de-DE" baseline="0" dirty="0" err="1" smtClean="0"/>
              <a:t>relogg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 Paar Anforderungen an App erklären</a:t>
            </a:r>
            <a:r>
              <a:rPr lang="de-DE" baseline="0" dirty="0" smtClean="0"/>
              <a:t> und zeigen.</a:t>
            </a:r>
          </a:p>
          <a:p>
            <a:r>
              <a:rPr lang="de-DE" baseline="0" dirty="0" smtClean="0"/>
              <a:t>Pflege in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-Hub zeigen (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Versionsverwaltung des Quellcodes -&gt;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400050" lvl="1" indent="0">
              <a:buNone/>
            </a:pPr>
            <a:r>
              <a:rPr lang="de-DE" dirty="0" smtClean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Jeder kann parallel am Code arbeiten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 „</a:t>
            </a:r>
            <a:r>
              <a:rPr lang="de-DE" dirty="0" err="1" smtClean="0"/>
              <a:t>commits</a:t>
            </a:r>
            <a:r>
              <a:rPr lang="de-DE" dirty="0" smtClean="0"/>
              <a:t>“ weiß jeder, an was der andere jeweils gearbeitet 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Ausführliche Planung</a:t>
            </a:r>
            <a:r>
              <a:rPr lang="de-DE" baseline="0" dirty="0" smtClean="0"/>
              <a:t> und Doku wie z.B. </a:t>
            </a:r>
            <a:r>
              <a:rPr lang="de-DE" dirty="0" smtClean="0"/>
              <a:t>Erstellung von Ablaufdiagrammen, Datenmodellen, Schnittstellenbeschreibungen,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dirty="0" smtClean="0"/>
              <a:t>Zwischenpräsentation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duell-app.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77072"/>
            <a:ext cx="6400800" cy="1752600"/>
          </a:xfrm>
        </p:spPr>
        <p:txBody>
          <a:bodyPr/>
          <a:lstStyle/>
          <a:p>
            <a:r>
              <a:rPr lang="de-DE" dirty="0" smtClean="0"/>
              <a:t>24.04.2014, Philipp Friese, Maximilian Hlawna, Paul Kotte, Kevin Strobel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Zwischenpräsentation – Projekt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Finanzielle Ausgaben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 smtClean="0"/>
              <a:t>Appentwicklung</a:t>
            </a:r>
            <a:r>
              <a:rPr lang="de-DE" sz="2000" dirty="0" smtClean="0"/>
              <a:t>:</a:t>
            </a:r>
          </a:p>
          <a:p>
            <a:r>
              <a:rPr lang="de-DE" dirty="0" smtClean="0"/>
              <a:t>Steroids Upgrade (z.B. Push-</a:t>
            </a:r>
            <a:r>
              <a:rPr lang="de-DE" dirty="0" err="1" smtClean="0"/>
              <a:t>Funktionialität</a:t>
            </a:r>
            <a:r>
              <a:rPr lang="de-DE" dirty="0" smtClean="0"/>
              <a:t>) -&gt; 25$</a:t>
            </a:r>
          </a:p>
          <a:p>
            <a:pPr marL="0" indent="0">
              <a:buNone/>
            </a:pPr>
            <a:r>
              <a:rPr lang="de-DE" sz="2000" dirty="0" smtClean="0"/>
              <a:t>Website:</a:t>
            </a:r>
          </a:p>
          <a:p>
            <a:r>
              <a:rPr lang="de-DE" dirty="0" smtClean="0"/>
              <a:t>Domainanmeldung &amp; Umschaltung der Website auf die Domain: 60€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Zukünftige Ausgaben</a:t>
            </a:r>
            <a:r>
              <a:rPr lang="de-DE" sz="2000" dirty="0" smtClean="0"/>
              <a:t>:</a:t>
            </a:r>
          </a:p>
          <a:p>
            <a:r>
              <a:rPr lang="de-DE" dirty="0"/>
              <a:t>Gebühr Android Play </a:t>
            </a:r>
            <a:r>
              <a:rPr lang="de-DE" dirty="0" smtClean="0"/>
              <a:t>Store</a:t>
            </a:r>
          </a:p>
          <a:p>
            <a:r>
              <a:rPr lang="de-DE" dirty="0" smtClean="0"/>
              <a:t>Zertifikat (wahrscheinlich </a:t>
            </a:r>
            <a:r>
              <a:rPr lang="de-DE" dirty="0" err="1" smtClean="0"/>
              <a:t>VeriSign</a:t>
            </a:r>
            <a:r>
              <a:rPr lang="de-DE" dirty="0" smtClean="0"/>
              <a:t>) zur sicheren Übertragung der Daten (Passwort etc.)</a:t>
            </a:r>
            <a:endParaRPr lang="de-DE" dirty="0"/>
          </a:p>
          <a:p>
            <a:r>
              <a:rPr lang="de-DE" dirty="0" smtClean="0"/>
              <a:t>Marketingmaßnahmen?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654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US" dirty="0"/>
          </a:p>
        </p:txBody>
      </p:sp>
      <p:pic>
        <p:nvPicPr>
          <p:cNvPr id="1026" name="Picture 2" descr="http://www.charlesstone.com/images/uploads/hiresimages/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26423"/>
            <a:ext cx="3925565" cy="39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Produktpräsentation </a:t>
            </a:r>
          </a:p>
          <a:p>
            <a:pPr lvl="1"/>
            <a:r>
              <a:rPr lang="de-DE" dirty="0" smtClean="0"/>
              <a:t>Website</a:t>
            </a:r>
          </a:p>
          <a:p>
            <a:pPr lvl="1"/>
            <a:r>
              <a:rPr lang="de-DE" dirty="0" err="1" smtClean="0"/>
              <a:t>Studiduell</a:t>
            </a:r>
            <a:r>
              <a:rPr lang="de-DE" dirty="0" smtClean="0"/>
              <a:t> App</a:t>
            </a:r>
          </a:p>
          <a:p>
            <a:r>
              <a:rPr lang="de-DE" dirty="0" smtClean="0"/>
              <a:t>Probleme &amp; Lösungen</a:t>
            </a:r>
          </a:p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r>
              <a:rPr lang="de-DE" dirty="0" smtClean="0"/>
              <a:t>Finanzielle Ausgaben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-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Website als Anlaufstelle für </a:t>
            </a:r>
            <a:r>
              <a:rPr lang="de-DE" dirty="0" err="1" smtClean="0"/>
              <a:t>Studiduell</a:t>
            </a:r>
            <a:r>
              <a:rPr lang="de-DE" dirty="0" smtClean="0"/>
              <a:t>-Interessenten: </a:t>
            </a:r>
            <a:r>
              <a:rPr lang="de-DE" dirty="0" smtClean="0">
                <a:hlinkClick r:id="rId2"/>
              </a:rPr>
              <a:t>www.studiduell-app.de</a:t>
            </a:r>
            <a:endParaRPr lang="de-DE" dirty="0" smtClean="0"/>
          </a:p>
          <a:p>
            <a:pPr lvl="1"/>
            <a:r>
              <a:rPr lang="de-DE" dirty="0" smtClean="0"/>
              <a:t>Eigene Domain</a:t>
            </a:r>
          </a:p>
          <a:p>
            <a:pPr lvl="1"/>
            <a:r>
              <a:rPr lang="de-DE" dirty="0" smtClean="0"/>
              <a:t>Angepasst auf Desktop-Geräte und Mobile-Geräte</a:t>
            </a:r>
          </a:p>
          <a:p>
            <a:pPr marL="57150" indent="0">
              <a:buNone/>
            </a:pPr>
            <a:r>
              <a:rPr lang="de-DE" dirty="0" smtClean="0"/>
              <a:t>Inhalt der Website</a:t>
            </a:r>
          </a:p>
          <a:p>
            <a:r>
              <a:rPr lang="de-DE" dirty="0" smtClean="0"/>
              <a:t>Vorstellung der </a:t>
            </a:r>
            <a:r>
              <a:rPr lang="de-DE" dirty="0" err="1" smtClean="0"/>
              <a:t>Appidee</a:t>
            </a:r>
            <a:r>
              <a:rPr lang="de-DE" dirty="0" smtClean="0"/>
              <a:t>, der potenziellen Nutzergruppe</a:t>
            </a:r>
          </a:p>
          <a:p>
            <a:r>
              <a:rPr lang="de-DE" dirty="0" smtClean="0"/>
              <a:t>Warteliste, auf die man sich eintragen kann, um beim Go-Live der App benachrichtigt zu werden</a:t>
            </a:r>
          </a:p>
          <a:p>
            <a:r>
              <a:rPr lang="de-DE" dirty="0" smtClean="0"/>
              <a:t>Blog, damit Interessenten den aktuellen App-Status nachverfolgen können</a:t>
            </a:r>
          </a:p>
          <a:p>
            <a:r>
              <a:rPr lang="de-DE" dirty="0" smtClean="0"/>
              <a:t>Fragen über die App können direkt an die Entwickler gesendet werden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Website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Prototyp fertig</a:t>
            </a:r>
          </a:p>
          <a:p>
            <a:r>
              <a:rPr lang="de-DE" dirty="0" smtClean="0"/>
              <a:t>Hybride App für </a:t>
            </a:r>
            <a:r>
              <a:rPr lang="de-DE" dirty="0" err="1" smtClean="0"/>
              <a:t>iOs</a:t>
            </a:r>
            <a:r>
              <a:rPr lang="de-DE" dirty="0" smtClean="0"/>
              <a:t> und Android Geräte</a:t>
            </a:r>
          </a:p>
          <a:p>
            <a:r>
              <a:rPr lang="de-DE" dirty="0" smtClean="0"/>
              <a:t>Vorstellung verschiedener Business-Cases</a:t>
            </a:r>
          </a:p>
          <a:p>
            <a:pPr lvl="1"/>
            <a:r>
              <a:rPr lang="de-DE" dirty="0" smtClean="0"/>
              <a:t>Spieler registrieren</a:t>
            </a:r>
          </a:p>
          <a:p>
            <a:pPr lvl="1"/>
            <a:r>
              <a:rPr lang="de-DE" dirty="0" smtClean="0"/>
              <a:t>Spieler einloggen</a:t>
            </a:r>
          </a:p>
          <a:p>
            <a:pPr lvl="1"/>
            <a:r>
              <a:rPr lang="de-DE" dirty="0" smtClean="0"/>
              <a:t>Spieler suchen</a:t>
            </a:r>
          </a:p>
          <a:p>
            <a:pPr lvl="1"/>
            <a:r>
              <a:rPr lang="de-DE" dirty="0" err="1" smtClean="0"/>
              <a:t>Studiduell</a:t>
            </a:r>
            <a:r>
              <a:rPr lang="de-DE" dirty="0" smtClean="0"/>
              <a:t> Spiel spielen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&amp; </a:t>
            </a:r>
            <a:r>
              <a:rPr lang="de-DE" dirty="0" err="1" smtClean="0"/>
              <a:t>lösungen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7526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rgbClr val="FF0000"/>
                </a:solidFill>
              </a:rPr>
              <a:t>Problem</a:t>
            </a:r>
            <a:r>
              <a:rPr lang="de-DE" dirty="0" smtClean="0"/>
              <a:t>: Auswahl der Technologie – Native </a:t>
            </a:r>
            <a:r>
              <a:rPr lang="de-DE" dirty="0" err="1" smtClean="0"/>
              <a:t>Appentwicklung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Hybride </a:t>
            </a:r>
            <a:r>
              <a:rPr lang="de-DE" dirty="0" err="1" smtClean="0"/>
              <a:t>Appentwicklung</a:t>
            </a:r>
            <a:r>
              <a:rPr lang="de-DE" dirty="0" smtClean="0"/>
              <a:t> mit Steroids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Vergleich mehrerer Kriterien, Erstellung einer Präsentation über die Technologien, Einarbeitung in beider Technologien</a:t>
            </a:r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</a:t>
            </a:r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1696" y="1600200"/>
            <a:ext cx="792480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Istzustand: Prototyp fertig </a:t>
            </a:r>
          </a:p>
          <a:p>
            <a:pPr marL="0" indent="0">
              <a:buNone/>
            </a:pPr>
            <a:r>
              <a:rPr lang="de-DE" dirty="0" smtClean="0"/>
              <a:t>Geplant bis Ende des 6. Theoriesemester:</a:t>
            </a:r>
          </a:p>
          <a:p>
            <a:r>
              <a:rPr lang="de-DE" dirty="0" smtClean="0"/>
              <a:t>Implementierung verschiedener weiterer Anforderungen, z.B.</a:t>
            </a:r>
          </a:p>
          <a:p>
            <a:pPr lvl="1"/>
            <a:r>
              <a:rPr lang="de-DE" dirty="0" smtClean="0"/>
              <a:t>Spielen gegen Random-Enemy</a:t>
            </a:r>
          </a:p>
          <a:p>
            <a:pPr lvl="1"/>
            <a:r>
              <a:rPr lang="de-DE" dirty="0" smtClean="0"/>
              <a:t>Lade-Animationen zwischen den  Screens</a:t>
            </a:r>
          </a:p>
          <a:p>
            <a:pPr lvl="1"/>
            <a:r>
              <a:rPr lang="de-DE" dirty="0" smtClean="0"/>
              <a:t>CSV-Import </a:t>
            </a:r>
            <a:r>
              <a:rPr lang="de-DE" dirty="0" smtClean="0"/>
              <a:t>(</a:t>
            </a:r>
            <a:r>
              <a:rPr lang="de-DE" dirty="0" err="1" smtClean="0"/>
              <a:t>Pingo</a:t>
            </a:r>
            <a:r>
              <a:rPr lang="de-DE" dirty="0" smtClean="0"/>
              <a:t>) ermöglichen</a:t>
            </a:r>
          </a:p>
          <a:p>
            <a:pPr lvl="1"/>
            <a:r>
              <a:rPr lang="de-DE" dirty="0" smtClean="0"/>
              <a:t>Push-Benachrichtigung des Gegners nach </a:t>
            </a:r>
            <a:r>
              <a:rPr lang="de-DE" dirty="0" smtClean="0"/>
              <a:t>Spielende (Android, </a:t>
            </a:r>
            <a:r>
              <a:rPr lang="de-DE" dirty="0" err="1" smtClean="0"/>
              <a:t>iOS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smtClean="0"/>
              <a:t>Anzeige der Fragen &amp; Ergebnisse bei Klick auf </a:t>
            </a:r>
            <a:r>
              <a:rPr lang="de-DE" dirty="0" smtClean="0"/>
              <a:t>Rundenübersicht-Viereck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Unfriend</a:t>
            </a:r>
            <a:r>
              <a:rPr lang="de-DE" dirty="0" smtClean="0"/>
              <a:t>“-Funktion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-&gt; Pflege in „</a:t>
            </a:r>
            <a:r>
              <a:rPr lang="de-DE" dirty="0" err="1" smtClean="0"/>
              <a:t>Issues</a:t>
            </a:r>
            <a:r>
              <a:rPr lang="de-DE" dirty="0" smtClean="0"/>
              <a:t>“ via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Einbindung von Fragen durch Dozenten, Projektgruppe</a:t>
            </a:r>
          </a:p>
          <a:p>
            <a:r>
              <a:rPr lang="de-DE" dirty="0" smtClean="0"/>
              <a:t>Erstellung von </a:t>
            </a:r>
            <a:r>
              <a:rPr lang="de-DE" dirty="0" smtClean="0"/>
              <a:t>Marketingmaßnahmen, </a:t>
            </a:r>
            <a:r>
              <a:rPr lang="de-DE" dirty="0" smtClean="0"/>
              <a:t>um die Bekanntheit von </a:t>
            </a:r>
            <a:r>
              <a:rPr lang="de-DE" dirty="0" err="1" smtClean="0"/>
              <a:t>Studiduell</a:t>
            </a:r>
            <a:r>
              <a:rPr lang="de-DE" dirty="0" smtClean="0"/>
              <a:t> zu erhöhen</a:t>
            </a:r>
            <a:endParaRPr lang="en-US" dirty="0" smtClean="0"/>
          </a:p>
          <a:p>
            <a:r>
              <a:rPr lang="de-DE" dirty="0" smtClean="0"/>
              <a:t>Go-Live der App im Apple App-Store &amp; Google </a:t>
            </a:r>
            <a:r>
              <a:rPr lang="de-DE" dirty="0" smtClean="0"/>
              <a:t>Play Store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own Arrow 3"/>
          <p:cNvSpPr/>
          <p:nvPr/>
        </p:nvSpPr>
        <p:spPr>
          <a:xfrm>
            <a:off x="107504" y="1844824"/>
            <a:ext cx="936104" cy="3744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820" y="18574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24.04.14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548" y="5085184"/>
            <a:ext cx="12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01.09.2014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63045"/>
              </p:ext>
            </p:extLst>
          </p:nvPr>
        </p:nvGraphicFramePr>
        <p:xfrm>
          <a:off x="683568" y="1772816"/>
          <a:ext cx="784887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666"/>
                <a:gridCol w="355420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Gelernt</a:t>
                      </a:r>
                      <a:r>
                        <a:rPr lang="de-DE" baseline="0" dirty="0" smtClean="0"/>
                        <a:t> – Anwendbar für nächste Projekte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Gefahren</a:t>
                      </a:r>
                      <a:r>
                        <a:rPr lang="de-DE" baseline="0" dirty="0" smtClean="0"/>
                        <a:t> – Aufpassen für Zukunft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Versionsverwaltung des Quellcodes </a:t>
                      </a:r>
                      <a:r>
                        <a:rPr lang="de-DE" dirty="0" smtClean="0"/>
                        <a:t>-&gt; </a:t>
                      </a:r>
                      <a:r>
                        <a:rPr lang="de-DE" dirty="0" err="1" smtClean="0"/>
                        <a:t>GitHub</a:t>
                      </a:r>
                      <a:endParaRPr lang="de-DE" dirty="0" smtClean="0"/>
                    </a:p>
                    <a:p>
                      <a:pPr marL="400050" lvl="1" indent="0">
                        <a:buNone/>
                      </a:pPr>
                      <a:r>
                        <a:rPr lang="de-DE" dirty="0" smtClean="0"/>
                        <a:t>Vorteile: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Jeder kann parallel am Code arbeiten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Durch „</a:t>
                      </a:r>
                      <a:r>
                        <a:rPr lang="de-DE" dirty="0" err="1" smtClean="0"/>
                        <a:t>commits</a:t>
                      </a:r>
                      <a:r>
                        <a:rPr lang="de-DE" dirty="0" smtClean="0"/>
                        <a:t>“ weiß jeder, </a:t>
                      </a:r>
                      <a:r>
                        <a:rPr lang="de-DE" dirty="0" smtClean="0"/>
                        <a:t>an was </a:t>
                      </a:r>
                      <a:r>
                        <a:rPr lang="de-DE" dirty="0" smtClean="0"/>
                        <a:t>der andere jeweils </a:t>
                      </a:r>
                      <a:r>
                        <a:rPr lang="de-DE" dirty="0" smtClean="0"/>
                        <a:t>gearbeitet </a:t>
                      </a:r>
                      <a:r>
                        <a:rPr lang="de-DE" dirty="0" smtClean="0"/>
                        <a:t>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Zeitschätzungen sehr schwer bei neuen Technologien</a:t>
                      </a:r>
                    </a:p>
                    <a:p>
                      <a:r>
                        <a:rPr lang="de-DE" dirty="0" smtClean="0"/>
                        <a:t>-&gt; Genug Zeit einplanen und rechtzeitig</a:t>
                      </a:r>
                      <a:r>
                        <a:rPr lang="de-DE" baseline="0" dirty="0" smtClean="0"/>
                        <a:t> anfangen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Screen Design </a:t>
                      </a:r>
                      <a:r>
                        <a:rPr lang="de-DE" dirty="0" smtClean="0"/>
                        <a:t>-&gt; </a:t>
                      </a:r>
                      <a:r>
                        <a:rPr lang="de-DE" dirty="0" err="1" smtClean="0"/>
                        <a:t>Pencil</a:t>
                      </a:r>
                      <a:r>
                        <a:rPr lang="de-DE" dirty="0" smtClean="0"/>
                        <a:t> oder Steroids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Prototyper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Ausführliche Planung</a:t>
                      </a:r>
                      <a:r>
                        <a:rPr lang="de-DE" baseline="0" dirty="0" smtClean="0"/>
                        <a:t> und Doku </a:t>
                      </a:r>
                      <a:r>
                        <a:rPr lang="de-DE" baseline="0" dirty="0" smtClean="0"/>
                        <a:t>mit Hilfe </a:t>
                      </a:r>
                      <a:r>
                        <a:rPr lang="de-DE" baseline="0" dirty="0" smtClean="0"/>
                        <a:t>von Word, Excel, Microsoft Project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Regelmäßige Teammeetings,</a:t>
                      </a:r>
                      <a:r>
                        <a:rPr lang="de-DE" baseline="0" dirty="0" smtClean="0"/>
                        <a:t> um Projektfortschritt präzise zu überwachen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Klare</a:t>
                      </a:r>
                      <a:r>
                        <a:rPr lang="de-DE" baseline="0" dirty="0" smtClean="0"/>
                        <a:t> Aufgabenverteilung – Parallele Arbeit an verschiedenen Themenbereichen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561</Words>
  <Application>Microsoft Office PowerPoint</Application>
  <PresentationFormat>Bildschirmpräsentation (4:3)</PresentationFormat>
  <Paragraphs>138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Horizon</vt:lpstr>
      <vt:lpstr>Zwischenpräsentation – Projekt Studiduell</vt:lpstr>
      <vt:lpstr>Agenda</vt:lpstr>
      <vt:lpstr>Produktpräsentation - Website</vt:lpstr>
      <vt:lpstr>Produktpräsentation– Website</vt:lpstr>
      <vt:lpstr>Produktpräsentation - Studiduell</vt:lpstr>
      <vt:lpstr>Produktpräsentation– Studiduell</vt:lpstr>
      <vt:lpstr>Probleme &amp; lösungen</vt:lpstr>
      <vt:lpstr>Next steps</vt:lpstr>
      <vt:lpstr>Lessons learned</vt:lpstr>
      <vt:lpstr>Finanzielle Ausgaben</vt:lpstr>
      <vt:lpstr>Questions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Kevin Strobel</cp:lastModifiedBy>
  <cp:revision>28</cp:revision>
  <dcterms:created xsi:type="dcterms:W3CDTF">2014-03-23T15:41:39Z</dcterms:created>
  <dcterms:modified xsi:type="dcterms:W3CDTF">2014-03-23T23:04:31Z</dcterms:modified>
</cp:coreProperties>
</file>