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0" autoAdjust="0"/>
  </p:normalViewPr>
  <p:slideViewPr>
    <p:cSldViewPr>
      <p:cViewPr>
        <p:scale>
          <a:sx n="100" d="100"/>
          <a:sy n="100" d="100"/>
        </p:scale>
        <p:origin x="-101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32048-6E84-4DE0-8765-FA62CB316714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7C81-E50E-481E-A121-0BB7808E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PHIL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PHIL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PHIL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MAXI</a:t>
            </a:r>
          </a:p>
          <a:p>
            <a:r>
              <a:rPr lang="de-DE" dirty="0" smtClean="0"/>
              <a:t>Spiele</a:t>
            </a:r>
            <a:r>
              <a:rPr lang="de-DE" baseline="0" dirty="0" smtClean="0"/>
              <a:t>r registrieren: </a:t>
            </a:r>
          </a:p>
          <a:p>
            <a:r>
              <a:rPr lang="de-DE" baseline="0" dirty="0" smtClean="0"/>
              <a:t>-&gt; Neuen Spieler anlegen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Spieler einloggen: </a:t>
            </a:r>
          </a:p>
          <a:p>
            <a:r>
              <a:rPr lang="de-DE" baseline="0" dirty="0" smtClean="0"/>
              <a:t>-&gt; Usernamen einloggen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Spieler Suchen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MAXI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KEVIN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KEVIN</a:t>
            </a:r>
          </a:p>
          <a:p>
            <a:endParaRPr lang="de-DE" dirty="0" smtClean="0"/>
          </a:p>
          <a:p>
            <a:r>
              <a:rPr lang="de-DE" dirty="0" smtClean="0"/>
              <a:t>Ein Paar Anforderungen an App erklären</a:t>
            </a:r>
            <a:r>
              <a:rPr lang="de-DE" baseline="0" dirty="0" smtClean="0"/>
              <a:t> und zeigen.</a:t>
            </a:r>
          </a:p>
          <a:p>
            <a:r>
              <a:rPr lang="de-DE" baseline="0" dirty="0" smtClean="0"/>
              <a:t>Pflege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-Hub zeigen (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PAUL</a:t>
            </a:r>
          </a:p>
          <a:p>
            <a:r>
              <a:rPr lang="de-DE" dirty="0" smtClean="0"/>
              <a:t>Versionsverwaltung des Quellcodes -&gt;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kann parallel am Code arbeiten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 „</a:t>
            </a:r>
            <a:r>
              <a:rPr lang="de-DE" dirty="0" err="1" smtClean="0"/>
              <a:t>commits</a:t>
            </a:r>
            <a:r>
              <a:rPr lang="de-DE" dirty="0" smtClean="0"/>
              <a:t>“ weiß jeder, an was der andere jeweils gearbeitet 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Ausführliche Planung</a:t>
            </a:r>
            <a:r>
              <a:rPr lang="de-DE" baseline="0" dirty="0" smtClean="0"/>
              <a:t> und Doku wie z.B. </a:t>
            </a:r>
            <a:r>
              <a:rPr lang="de-DE" dirty="0" smtClean="0"/>
              <a:t>Erstellung von Ablaufdiagrammen, Datenmodellen, Schnittstellenbeschreibungen,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PAUL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24.03.2014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iduell-app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24.03.2014</a:t>
            </a:r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Zwischenpräsentation – 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24.03.2014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Finanzielle Ausgaben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 smtClean="0"/>
              <a:t>Appentwicklung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Steroids Upgrade (z.B. Push-</a:t>
            </a:r>
            <a:r>
              <a:rPr lang="de-DE" dirty="0" err="1" smtClean="0"/>
              <a:t>Funktionialität</a:t>
            </a:r>
            <a:r>
              <a:rPr lang="de-DE" dirty="0" smtClean="0"/>
              <a:t>) -&gt; 25$</a:t>
            </a:r>
          </a:p>
          <a:p>
            <a:pPr marL="0" indent="0">
              <a:buNone/>
            </a:pPr>
            <a:r>
              <a:rPr lang="de-DE" sz="2000" dirty="0" smtClean="0"/>
              <a:t>Website:</a:t>
            </a:r>
          </a:p>
          <a:p>
            <a:r>
              <a:rPr lang="de-DE" dirty="0" smtClean="0"/>
              <a:t>Domainanmeldung &amp; Umschaltung der Website auf die Domain: 60€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Zukünftige Ausgaben</a:t>
            </a:r>
            <a:r>
              <a:rPr lang="de-DE" sz="2000" dirty="0" smtClean="0"/>
              <a:t>:</a:t>
            </a:r>
          </a:p>
          <a:p>
            <a:r>
              <a:rPr lang="de-DE" dirty="0"/>
              <a:t>Gebühr Android Play </a:t>
            </a:r>
            <a:r>
              <a:rPr lang="de-DE" dirty="0" smtClean="0"/>
              <a:t>Store</a:t>
            </a:r>
          </a:p>
          <a:p>
            <a:r>
              <a:rPr lang="de-DE" dirty="0" smtClean="0"/>
              <a:t>Zertifikat (wahrscheinlich </a:t>
            </a:r>
            <a:r>
              <a:rPr lang="de-DE" dirty="0" err="1" smtClean="0"/>
              <a:t>VeriSign</a:t>
            </a:r>
            <a:r>
              <a:rPr lang="de-DE" dirty="0" smtClean="0"/>
              <a:t>) zur sicheren Übertragung der Daten (Passwort etc.)</a:t>
            </a:r>
            <a:endParaRPr lang="de-DE" dirty="0"/>
          </a:p>
          <a:p>
            <a:r>
              <a:rPr lang="de-DE" dirty="0" smtClean="0"/>
              <a:t>Marketingmaßnahmen?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5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Produktpräsentation </a:t>
            </a:r>
          </a:p>
          <a:p>
            <a:pPr lvl="1"/>
            <a:r>
              <a:rPr lang="de-DE" dirty="0" smtClean="0"/>
              <a:t>Website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App</a:t>
            </a:r>
          </a:p>
          <a:p>
            <a:r>
              <a:rPr lang="de-DE" dirty="0" smtClean="0"/>
              <a:t>Probleme &amp; Lösungen</a:t>
            </a:r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Finanzielle Ausgaben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24.03.2014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3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App-Idee und der potenziellen Nutzergruppe</a:t>
            </a:r>
          </a:p>
          <a:p>
            <a:r>
              <a:rPr lang="de-DE" dirty="0" smtClean="0"/>
              <a:t>Download der </a:t>
            </a:r>
            <a:r>
              <a:rPr lang="de-DE" dirty="0" smtClean="0"/>
              <a:t>Android-App</a:t>
            </a:r>
            <a:endParaRPr lang="de-DE" dirty="0" smtClean="0"/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 die Entwickler gesendet werden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Website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Prototyp fertig</a:t>
            </a:r>
          </a:p>
          <a:p>
            <a:r>
              <a:rPr lang="de-DE" dirty="0" smtClean="0"/>
              <a:t>Hybride App für </a:t>
            </a:r>
            <a:r>
              <a:rPr lang="de-DE" dirty="0" err="1" smtClean="0"/>
              <a:t>iOs</a:t>
            </a:r>
            <a:r>
              <a:rPr lang="de-DE" dirty="0" smtClean="0"/>
              <a:t> und Android Geräte</a:t>
            </a:r>
          </a:p>
          <a:p>
            <a:r>
              <a:rPr lang="de-DE" dirty="0" smtClean="0"/>
              <a:t>Vorstellung verschiedener Business-Cases</a:t>
            </a:r>
          </a:p>
          <a:p>
            <a:pPr lvl="1"/>
            <a:r>
              <a:rPr lang="de-DE" dirty="0" smtClean="0"/>
              <a:t>Spieler registrieren</a:t>
            </a:r>
          </a:p>
          <a:p>
            <a:pPr lvl="1"/>
            <a:r>
              <a:rPr lang="de-DE" dirty="0" smtClean="0"/>
              <a:t>Spieler einloggen/ausloggen</a:t>
            </a:r>
          </a:p>
          <a:p>
            <a:pPr lvl="1"/>
            <a:r>
              <a:rPr lang="de-DE" dirty="0" smtClean="0"/>
              <a:t>Spieler suchen</a:t>
            </a:r>
          </a:p>
          <a:p>
            <a:pPr lvl="1"/>
            <a:r>
              <a:rPr lang="de-DE" dirty="0" smtClean="0"/>
              <a:t>Mit Spieler befreunden</a:t>
            </a:r>
          </a:p>
          <a:p>
            <a:pPr lvl="1"/>
            <a:r>
              <a:rPr lang="de-DE" dirty="0" smtClean="0"/>
              <a:t>Spiel spielen </a:t>
            </a:r>
          </a:p>
          <a:p>
            <a:pPr lvl="1"/>
            <a:r>
              <a:rPr lang="de-DE" dirty="0" smtClean="0"/>
              <a:t>Spiel aufgeben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7526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FF0000"/>
                </a:solidFill>
              </a:rPr>
              <a:t>Problem</a:t>
            </a:r>
            <a:r>
              <a:rPr lang="de-DE" dirty="0" smtClean="0"/>
              <a:t>: Auswahl der Technologie – Native </a:t>
            </a:r>
            <a:r>
              <a:rPr lang="de-DE" dirty="0" err="1" smtClean="0"/>
              <a:t>Appentwicklung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Hybride </a:t>
            </a:r>
            <a:r>
              <a:rPr lang="de-DE" dirty="0" err="1" smtClean="0"/>
              <a:t>Appentwicklung</a:t>
            </a:r>
            <a:r>
              <a:rPr lang="de-DE" dirty="0" smtClean="0"/>
              <a:t> mit Steroids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Vergleich mehrerer Kriterien, Erstellung einer Präsentation über die Technologien, Einarbeitung in beide Technologien, Prototyp in Technologie mit vielversprechendster Zielgruppenabdeckung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Initiales Aufstellen einer Verbindung mittels „Spring Security“ zwischen App und Server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Einarbeitung in die CORS-Technologie 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Schnelles Erstellen einer professionellen und wartbaren Website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Verwendung des </a:t>
            </a:r>
            <a:r>
              <a:rPr lang="de-DE" dirty="0" err="1" smtClean="0"/>
              <a:t>Jimdo</a:t>
            </a:r>
            <a:r>
              <a:rPr lang="de-DE" dirty="0" smtClean="0"/>
              <a:t>-“Webseitenbaukastens“ mit eigener Domain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r>
              <a:rPr lang="de-DE" dirty="0" smtClean="0"/>
              <a:t>Verlust des Überblicks über die bestehenden Fehler im Programmcode</a:t>
            </a:r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Verwendung von „</a:t>
            </a:r>
            <a:r>
              <a:rPr lang="de-DE" dirty="0" err="1" smtClean="0"/>
              <a:t>GitHub-Issues</a:t>
            </a:r>
            <a:r>
              <a:rPr lang="de-DE" dirty="0" smtClean="0"/>
              <a:t>“ zum Verfolgen der Fehler.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1696" y="1600200"/>
            <a:ext cx="79248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Istzustand: Prototyp fertig </a:t>
            </a:r>
          </a:p>
          <a:p>
            <a:pPr marL="0" indent="0">
              <a:buNone/>
            </a:pPr>
            <a:r>
              <a:rPr lang="de-DE" dirty="0" smtClean="0"/>
              <a:t>Geplant bis Ende des 6. Theoriesemester:</a:t>
            </a:r>
          </a:p>
          <a:p>
            <a:r>
              <a:rPr lang="de-DE" dirty="0" smtClean="0"/>
              <a:t>Implementierung verschiedener weiterer Anforderungen, z.B.</a:t>
            </a:r>
          </a:p>
          <a:p>
            <a:pPr lvl="1"/>
            <a:r>
              <a:rPr lang="de-DE" dirty="0" smtClean="0"/>
              <a:t>Spielen gegen Random-Enemy</a:t>
            </a:r>
          </a:p>
          <a:p>
            <a:pPr lvl="1"/>
            <a:r>
              <a:rPr lang="de-DE" dirty="0" smtClean="0"/>
              <a:t>Lade-Animationen zwischen den  Screens</a:t>
            </a:r>
          </a:p>
          <a:p>
            <a:pPr lvl="1"/>
            <a:r>
              <a:rPr lang="de-DE" dirty="0" smtClean="0"/>
              <a:t>CSV-Import (</a:t>
            </a:r>
            <a:r>
              <a:rPr lang="de-DE" dirty="0" err="1" smtClean="0"/>
              <a:t>Pingo</a:t>
            </a:r>
            <a:r>
              <a:rPr lang="de-DE" dirty="0" smtClean="0"/>
              <a:t>) ermöglichen</a:t>
            </a:r>
          </a:p>
          <a:p>
            <a:pPr lvl="1"/>
            <a:r>
              <a:rPr lang="de-DE" dirty="0" smtClean="0"/>
              <a:t>Push-Benachrichtigung des Gegners nach Spielende (Android, </a:t>
            </a:r>
            <a:r>
              <a:rPr lang="de-DE" dirty="0" err="1" smtClean="0"/>
              <a:t>iOS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Anzeige der Fragen &amp; Ergebnisse bei Klick auf Rundenübersicht-Viereck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Unfriend</a:t>
            </a:r>
            <a:r>
              <a:rPr lang="de-DE" dirty="0" smtClean="0"/>
              <a:t>“-Funktion</a:t>
            </a:r>
          </a:p>
          <a:p>
            <a:pPr marL="457200" lvl="1" indent="0">
              <a:buNone/>
            </a:pPr>
            <a:r>
              <a:rPr lang="de-DE" dirty="0" smtClean="0"/>
              <a:t>-&gt; Pflege in „</a:t>
            </a:r>
            <a:r>
              <a:rPr lang="de-DE" dirty="0" err="1" smtClean="0"/>
              <a:t>Issues</a:t>
            </a:r>
            <a:r>
              <a:rPr lang="de-DE" dirty="0" smtClean="0"/>
              <a:t>“ via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Einbindung von Fragen durch Dozenten, Projektgruppe</a:t>
            </a:r>
          </a:p>
          <a:p>
            <a:r>
              <a:rPr lang="de-DE" dirty="0" smtClean="0"/>
              <a:t>Erstellung von Marketingmaßnahmen, um die Bekanntheit von </a:t>
            </a:r>
            <a:r>
              <a:rPr lang="de-DE" dirty="0" err="1" smtClean="0"/>
              <a:t>Studiduell</a:t>
            </a:r>
            <a:r>
              <a:rPr lang="de-DE" dirty="0" smtClean="0"/>
              <a:t> zu erhöhen</a:t>
            </a:r>
            <a:endParaRPr lang="en-US" dirty="0" smtClean="0"/>
          </a:p>
          <a:p>
            <a:r>
              <a:rPr lang="de-DE" dirty="0" smtClean="0"/>
              <a:t>Go-Live der App im Apple App-Store &amp; Google Play Store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own Arrow 3"/>
          <p:cNvSpPr/>
          <p:nvPr/>
        </p:nvSpPr>
        <p:spPr>
          <a:xfrm>
            <a:off x="107504" y="1844824"/>
            <a:ext cx="936104" cy="3744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820" y="1857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24.03.14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48" y="5085184"/>
            <a:ext cx="12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30.09.2014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42488"/>
              </p:ext>
            </p:extLst>
          </p:nvPr>
        </p:nvGraphicFramePr>
        <p:xfrm>
          <a:off x="683568" y="1772816"/>
          <a:ext cx="784887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66"/>
                <a:gridCol w="355420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Gelernt</a:t>
                      </a:r>
                      <a:r>
                        <a:rPr lang="de-DE" baseline="0" dirty="0" smtClean="0"/>
                        <a:t> – Anwendbar für nächste Projekte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Gefahren</a:t>
                      </a:r>
                      <a:r>
                        <a:rPr lang="de-DE" baseline="0" dirty="0" smtClean="0"/>
                        <a:t> – Aufpassen in der Zukunft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Versionsverwaltung des Quellcodes -&gt; </a:t>
                      </a:r>
                      <a:r>
                        <a:rPr lang="de-DE" dirty="0" err="1" smtClean="0"/>
                        <a:t>GitHub</a:t>
                      </a:r>
                      <a:endParaRPr lang="de-DE" dirty="0" smtClean="0"/>
                    </a:p>
                    <a:p>
                      <a:pPr marL="400050" lvl="1" indent="0">
                        <a:buNone/>
                      </a:pPr>
                      <a:r>
                        <a:rPr lang="de-DE" dirty="0" smtClean="0"/>
                        <a:t>Vorteile: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Jeder kann parallel am Code arbeiten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Durch „</a:t>
                      </a:r>
                      <a:r>
                        <a:rPr lang="de-DE" dirty="0" err="1" smtClean="0"/>
                        <a:t>commits</a:t>
                      </a:r>
                      <a:r>
                        <a:rPr lang="de-DE" dirty="0" smtClean="0"/>
                        <a:t>“ weiß jeder, an was der andere jeweils gearbeitet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Zeitschätzungen sehr schwer bei neuen Technologien</a:t>
                      </a:r>
                    </a:p>
                    <a:p>
                      <a:r>
                        <a:rPr lang="de-DE" dirty="0" smtClean="0"/>
                        <a:t>-&gt; Genug Zeit einplanen und rechtzeitig</a:t>
                      </a:r>
                      <a:r>
                        <a:rPr lang="de-DE" baseline="0" dirty="0" smtClean="0"/>
                        <a:t> anfangen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Screen Design -&gt; </a:t>
                      </a:r>
                      <a:r>
                        <a:rPr lang="de-DE" dirty="0" err="1" smtClean="0"/>
                        <a:t>Pencil</a:t>
                      </a:r>
                      <a:r>
                        <a:rPr lang="de-DE" dirty="0" smtClean="0"/>
                        <a:t> oder Steroids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Prototyper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Prototyp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Anforderungen</a:t>
                      </a:r>
                      <a:r>
                        <a:rPr lang="en-US" baseline="0" dirty="0" smtClean="0"/>
                        <a:t> so </a:t>
                      </a:r>
                      <a:r>
                        <a:rPr lang="en-US" baseline="0" dirty="0" err="1" smtClean="0"/>
                        <a:t>früh</a:t>
                      </a:r>
                      <a:r>
                        <a:rPr lang="en-US" baseline="0" dirty="0" smtClean="0"/>
                        <a:t> wie möglich </a:t>
                      </a:r>
                      <a:r>
                        <a:rPr lang="en-US" baseline="0" dirty="0" err="1" smtClean="0"/>
                        <a:t>festlegen</a:t>
                      </a:r>
                      <a:r>
                        <a:rPr lang="en-US" baseline="0" dirty="0" smtClean="0"/>
                        <a:t> und </a:t>
                      </a:r>
                      <a:r>
                        <a:rPr lang="en-US" baseline="0" dirty="0" err="1" smtClean="0"/>
                        <a:t>detaillieren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Ausführliche Planung</a:t>
                      </a:r>
                      <a:r>
                        <a:rPr lang="de-DE" baseline="0" dirty="0" smtClean="0"/>
                        <a:t> und Doku mit Hilfe von Word, Excel, Microsoft Project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Verlust</a:t>
                      </a:r>
                      <a:r>
                        <a:rPr lang="en-US" dirty="0" smtClean="0"/>
                        <a:t> von Überblick über </a:t>
                      </a:r>
                      <a:r>
                        <a:rPr lang="en-US" dirty="0" err="1" smtClean="0"/>
                        <a:t>bestehende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Fehler</a:t>
                      </a:r>
                      <a:r>
                        <a:rPr lang="en-US" dirty="0" smtClean="0"/>
                        <a:t> im </a:t>
                      </a:r>
                      <a:r>
                        <a:rPr lang="en-US" dirty="0" err="1" smtClean="0"/>
                        <a:t>Programmcode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GitHub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Regelmäßige Teammeetings,</a:t>
                      </a:r>
                      <a:r>
                        <a:rPr lang="de-DE" baseline="0" dirty="0" smtClean="0"/>
                        <a:t> um Projektfortschritt präzise zu überwachen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Klare</a:t>
                      </a:r>
                      <a:r>
                        <a:rPr lang="de-DE" baseline="0" dirty="0" smtClean="0"/>
                        <a:t> Aufgabenverteilung – Parallele Arbeit an verschiedenen Themenbereichen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665</Words>
  <Application>Microsoft Office PowerPoint</Application>
  <PresentationFormat>On-screen Show (4:3)</PresentationFormat>
  <Paragraphs>160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Zwischenpräsentation – Projekt Studiduell</vt:lpstr>
      <vt:lpstr>Agenda</vt:lpstr>
      <vt:lpstr>Produktpräsentation - Website</vt:lpstr>
      <vt:lpstr>Produktpräsentation– Website</vt:lpstr>
      <vt:lpstr>Produktpräsentation - Studiduell</vt:lpstr>
      <vt:lpstr>Produktpräsentation– Studiduell</vt:lpstr>
      <vt:lpstr>Probleme &amp; lösungen</vt:lpstr>
      <vt:lpstr>Next steps</vt:lpstr>
      <vt:lpstr>Lessons learned</vt:lpstr>
      <vt:lpstr>Finanzielle Ausgaben</vt:lpstr>
      <vt:lpstr>Questions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Philipp.Friese</cp:lastModifiedBy>
  <cp:revision>40</cp:revision>
  <dcterms:created xsi:type="dcterms:W3CDTF">2014-03-23T15:41:39Z</dcterms:created>
  <dcterms:modified xsi:type="dcterms:W3CDTF">2014-03-31T06:54:31Z</dcterms:modified>
</cp:coreProperties>
</file>