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2" r:id="rId6"/>
    <p:sldId id="273" r:id="rId7"/>
    <p:sldId id="276" r:id="rId8"/>
    <p:sldId id="274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30" autoAdjust="0"/>
  </p:normalViewPr>
  <p:slideViewPr>
    <p:cSldViewPr>
      <p:cViewPr varScale="1">
        <p:scale>
          <a:sx n="95" d="100"/>
          <a:sy n="95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7137-863F-45F8-9C97-85DA64F0E28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A890485-C252-4D08-A883-A700B745690F}">
      <dgm:prSet phldrT="[Text]" custT="1"/>
      <dgm:spPr/>
      <dgm:t>
        <a:bodyPr/>
        <a:lstStyle/>
        <a:p>
          <a:r>
            <a:rPr lang="en-US" sz="1600" smtClean="0"/>
            <a:t>1.8. Fertiger Prototyp</a:t>
          </a:r>
          <a:endParaRPr lang="en-US" sz="1600" dirty="0"/>
        </a:p>
      </dgm:t>
    </dgm:pt>
    <dgm:pt modelId="{19B004F9-89AE-432F-91FD-F5E5647A6C0C}" type="parTrans" cxnId="{E0B55F19-1AB4-489B-851B-4E1EEAD6341D}">
      <dgm:prSet/>
      <dgm:spPr/>
      <dgm:t>
        <a:bodyPr/>
        <a:lstStyle/>
        <a:p>
          <a:endParaRPr lang="de-DE"/>
        </a:p>
      </dgm:t>
    </dgm:pt>
    <dgm:pt modelId="{E8B4E42F-C90E-4CE5-993C-FCF51AD0ED0E}" type="sibTrans" cxnId="{E0B55F19-1AB4-489B-851B-4E1EEAD6341D}">
      <dgm:prSet/>
      <dgm:spPr/>
      <dgm:t>
        <a:bodyPr/>
        <a:lstStyle/>
        <a:p>
          <a:endParaRPr lang="de-DE"/>
        </a:p>
      </dgm:t>
    </dgm:pt>
    <dgm:pt modelId="{775C5DE2-1504-45C6-A38B-241F07A9D6BF}">
      <dgm:prSet phldrT="[Text]" custT="1"/>
      <dgm:spPr/>
      <dgm:t>
        <a:bodyPr/>
        <a:lstStyle/>
        <a:p>
          <a:r>
            <a:rPr lang="en-US" sz="1600" smtClean="0"/>
            <a:t>Integration Wirtschafts-informatik</a:t>
          </a:r>
          <a:endParaRPr lang="en-US" sz="1600" dirty="0"/>
        </a:p>
      </dgm:t>
    </dgm:pt>
    <dgm:pt modelId="{CF0DB086-18A2-4822-A0F5-608819F45FC4}" type="parTrans" cxnId="{49248359-18D8-4EE0-B1F5-45398C3DC45D}">
      <dgm:prSet/>
      <dgm:spPr/>
      <dgm:t>
        <a:bodyPr/>
        <a:lstStyle/>
        <a:p>
          <a:endParaRPr lang="en-US"/>
        </a:p>
      </dgm:t>
    </dgm:pt>
    <dgm:pt modelId="{1FF556DE-3586-48F0-9AD4-599075C0EA61}" type="sibTrans" cxnId="{49248359-18D8-4EE0-B1F5-45398C3DC45D}">
      <dgm:prSet/>
      <dgm:spPr/>
      <dgm:t>
        <a:bodyPr/>
        <a:lstStyle/>
        <a:p>
          <a:endParaRPr lang="en-US"/>
        </a:p>
      </dgm:t>
    </dgm:pt>
    <dgm:pt modelId="{439927C9-0D1F-48D3-830B-A25377333F8E}">
      <dgm:prSet phldrT="[Text]" custT="1"/>
      <dgm:spPr/>
      <dgm:t>
        <a:bodyPr/>
        <a:lstStyle/>
        <a:p>
          <a:r>
            <a:rPr lang="en-US" sz="1600" smtClean="0"/>
            <a:t>Integration Ravensburg</a:t>
          </a:r>
          <a:endParaRPr lang="en-US" sz="1600" dirty="0"/>
        </a:p>
      </dgm:t>
    </dgm:pt>
    <dgm:pt modelId="{FDB31CDA-6A47-4E70-931D-D3703F95E6F1}" type="parTrans" cxnId="{CAD0E171-5E83-47DE-97A6-0364E0FD45F9}">
      <dgm:prSet/>
      <dgm:spPr/>
      <dgm:t>
        <a:bodyPr/>
        <a:lstStyle/>
        <a:p>
          <a:endParaRPr lang="en-US"/>
        </a:p>
      </dgm:t>
    </dgm:pt>
    <dgm:pt modelId="{D4414C88-B11F-4D54-B211-3A12F46DD0E9}" type="sibTrans" cxnId="{CAD0E171-5E83-47DE-97A6-0364E0FD45F9}">
      <dgm:prSet/>
      <dgm:spPr/>
      <dgm:t>
        <a:bodyPr/>
        <a:lstStyle/>
        <a:p>
          <a:endParaRPr lang="en-US"/>
        </a:p>
      </dgm:t>
    </dgm:pt>
    <dgm:pt modelId="{73C59B8E-2C4F-4B3E-A1CB-41683F05CBB4}">
      <dgm:prSet phldrT="[Text]" custT="1"/>
      <dgm:spPr/>
      <dgm:t>
        <a:bodyPr/>
        <a:lstStyle/>
        <a:p>
          <a:r>
            <a:rPr lang="en-US" sz="1600" smtClean="0"/>
            <a:t>Integration DHBW</a:t>
          </a:r>
          <a:endParaRPr lang="en-US" sz="1600" dirty="0"/>
        </a:p>
      </dgm:t>
    </dgm:pt>
    <dgm:pt modelId="{5387E7E0-A710-43A3-A9A4-76F5A16B0882}" type="parTrans" cxnId="{FD2D05D2-D2F7-4734-8D20-366209423F48}">
      <dgm:prSet/>
      <dgm:spPr/>
      <dgm:t>
        <a:bodyPr/>
        <a:lstStyle/>
        <a:p>
          <a:endParaRPr lang="en-US"/>
        </a:p>
      </dgm:t>
    </dgm:pt>
    <dgm:pt modelId="{89129B64-4515-4D45-892F-244BFD63F61D}" type="sibTrans" cxnId="{FD2D05D2-D2F7-4734-8D20-366209423F48}">
      <dgm:prSet/>
      <dgm:spPr/>
      <dgm:t>
        <a:bodyPr/>
        <a:lstStyle/>
        <a:p>
          <a:endParaRPr lang="en-US"/>
        </a:p>
      </dgm:t>
    </dgm:pt>
    <dgm:pt modelId="{220FE9ED-8CE9-4F4D-B846-3B1B46F9B2BA}">
      <dgm:prSet phldrT="[Text]" custT="1"/>
      <dgm:spPr/>
      <dgm:t>
        <a:bodyPr/>
        <a:lstStyle/>
        <a:p>
          <a:r>
            <a:rPr lang="en-US" sz="1600" smtClean="0"/>
            <a:t>Integration Friedrichs-hafen</a:t>
          </a:r>
          <a:endParaRPr lang="en-US" sz="1600" dirty="0"/>
        </a:p>
      </dgm:t>
    </dgm:pt>
    <dgm:pt modelId="{3FE60490-14F3-4E59-939B-5596D492C456}" type="parTrans" cxnId="{BBA83DF8-E1E2-4A07-912A-2670AA145234}">
      <dgm:prSet/>
      <dgm:spPr/>
      <dgm:t>
        <a:bodyPr/>
        <a:lstStyle/>
        <a:p>
          <a:endParaRPr lang="en-US"/>
        </a:p>
      </dgm:t>
    </dgm:pt>
    <dgm:pt modelId="{76F8B5B3-CE74-427E-A957-C0404C01904F}" type="sibTrans" cxnId="{BBA83DF8-E1E2-4A07-912A-2670AA145234}">
      <dgm:prSet/>
      <dgm:spPr/>
      <dgm:t>
        <a:bodyPr/>
        <a:lstStyle/>
        <a:p>
          <a:endParaRPr lang="en-US"/>
        </a:p>
      </dgm:t>
    </dgm:pt>
    <dgm:pt modelId="{8922E653-D892-4B86-BBC8-01BCBB028FDF}" type="pres">
      <dgm:prSet presAssocID="{D6A17137-863F-45F8-9C97-85DA64F0E280}" presName="arrowDiagram" presStyleCnt="0">
        <dgm:presLayoutVars>
          <dgm:chMax val="5"/>
          <dgm:dir/>
          <dgm:resizeHandles val="exact"/>
        </dgm:presLayoutVars>
      </dgm:prSet>
      <dgm:spPr/>
    </dgm:pt>
    <dgm:pt modelId="{82DA6546-E878-44DD-8FA5-B78A8C4F961E}" type="pres">
      <dgm:prSet presAssocID="{D6A17137-863F-45F8-9C97-85DA64F0E280}" presName="arrow" presStyleLbl="bgShp" presStyleIdx="0" presStyleCnt="1"/>
      <dgm:spPr/>
    </dgm:pt>
    <dgm:pt modelId="{4613E9A8-A122-4B14-A8B7-F9EC8E63B9BD}" type="pres">
      <dgm:prSet presAssocID="{D6A17137-863F-45F8-9C97-85DA64F0E280}" presName="arrowDiagram5" presStyleCnt="0"/>
      <dgm:spPr/>
    </dgm:pt>
    <dgm:pt modelId="{34549668-6618-48EC-BFB4-FAECE5059D0A}" type="pres">
      <dgm:prSet presAssocID="{9A890485-C252-4D08-A883-A700B745690F}" presName="bullet5a" presStyleLbl="node1" presStyleIdx="0" presStyleCnt="5"/>
      <dgm:spPr/>
    </dgm:pt>
    <dgm:pt modelId="{ED814EC5-61BC-483F-A06E-E1B6409FF30C}" type="pres">
      <dgm:prSet presAssocID="{9A890485-C252-4D08-A883-A700B745690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CC0B5-C972-478B-AC65-3286CE6A135B}" type="pres">
      <dgm:prSet presAssocID="{775C5DE2-1504-45C6-A38B-241F07A9D6BF}" presName="bullet5b" presStyleLbl="node1" presStyleIdx="1" presStyleCnt="5"/>
      <dgm:spPr/>
    </dgm:pt>
    <dgm:pt modelId="{26FA743E-97BA-4315-9C04-04888E713CAA}" type="pres">
      <dgm:prSet presAssocID="{775C5DE2-1504-45C6-A38B-241F07A9D6B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C55D1-9FA6-4E03-B9CE-174919FAFF9D}" type="pres">
      <dgm:prSet presAssocID="{439927C9-0D1F-48D3-830B-A25377333F8E}" presName="bullet5c" presStyleLbl="node1" presStyleIdx="2" presStyleCnt="5"/>
      <dgm:spPr/>
    </dgm:pt>
    <dgm:pt modelId="{68DE3A82-6D25-4296-96CE-AF5C161A4817}" type="pres">
      <dgm:prSet presAssocID="{439927C9-0D1F-48D3-830B-A25377333F8E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3F6FA-C993-4C70-9681-066767C0CF6D}" type="pres">
      <dgm:prSet presAssocID="{220FE9ED-8CE9-4F4D-B846-3B1B46F9B2BA}" presName="bullet5d" presStyleLbl="node1" presStyleIdx="3" presStyleCnt="5"/>
      <dgm:spPr/>
    </dgm:pt>
    <dgm:pt modelId="{C1E3A715-DCE2-4E4B-8C20-E6C28CAAEA4B}" type="pres">
      <dgm:prSet presAssocID="{220FE9ED-8CE9-4F4D-B846-3B1B46F9B2BA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FCE9E-31E1-4318-BD30-E5A7425528CB}" type="pres">
      <dgm:prSet presAssocID="{73C59B8E-2C4F-4B3E-A1CB-41683F05CBB4}" presName="bullet5e" presStyleLbl="node1" presStyleIdx="4" presStyleCnt="5"/>
      <dgm:spPr/>
    </dgm:pt>
    <dgm:pt modelId="{B09AC011-2844-4E38-80CB-50FCF84ED6DE}" type="pres">
      <dgm:prSet presAssocID="{73C59B8E-2C4F-4B3E-A1CB-41683F05CBB4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2FB50-C469-4854-8595-0322BC795433}" type="presOf" srcId="{775C5DE2-1504-45C6-A38B-241F07A9D6BF}" destId="{26FA743E-97BA-4315-9C04-04888E713CAA}" srcOrd="0" destOrd="0" presId="urn:microsoft.com/office/officeart/2005/8/layout/arrow2"/>
    <dgm:cxn modelId="{B0FBBD47-6261-40D5-977C-6277E7EDD294}" type="presOf" srcId="{73C59B8E-2C4F-4B3E-A1CB-41683F05CBB4}" destId="{B09AC011-2844-4E38-80CB-50FCF84ED6DE}" srcOrd="0" destOrd="0" presId="urn:microsoft.com/office/officeart/2005/8/layout/arrow2"/>
    <dgm:cxn modelId="{BBA83DF8-E1E2-4A07-912A-2670AA145234}" srcId="{D6A17137-863F-45F8-9C97-85DA64F0E280}" destId="{220FE9ED-8CE9-4F4D-B846-3B1B46F9B2BA}" srcOrd="3" destOrd="0" parTransId="{3FE60490-14F3-4E59-939B-5596D492C456}" sibTransId="{76F8B5B3-CE74-427E-A957-C0404C01904F}"/>
    <dgm:cxn modelId="{42D5D6BF-8F6A-4054-A85B-78C4829225C4}" type="presOf" srcId="{D6A17137-863F-45F8-9C97-85DA64F0E280}" destId="{8922E653-D892-4B86-BBC8-01BCBB028FDF}" srcOrd="0" destOrd="0" presId="urn:microsoft.com/office/officeart/2005/8/layout/arrow2"/>
    <dgm:cxn modelId="{CAD0E171-5E83-47DE-97A6-0364E0FD45F9}" srcId="{D6A17137-863F-45F8-9C97-85DA64F0E280}" destId="{439927C9-0D1F-48D3-830B-A25377333F8E}" srcOrd="2" destOrd="0" parTransId="{FDB31CDA-6A47-4E70-931D-D3703F95E6F1}" sibTransId="{D4414C88-B11F-4D54-B211-3A12F46DD0E9}"/>
    <dgm:cxn modelId="{FD2D05D2-D2F7-4734-8D20-366209423F48}" srcId="{D6A17137-863F-45F8-9C97-85DA64F0E280}" destId="{73C59B8E-2C4F-4B3E-A1CB-41683F05CBB4}" srcOrd="4" destOrd="0" parTransId="{5387E7E0-A710-43A3-A9A4-76F5A16B0882}" sibTransId="{89129B64-4515-4D45-892F-244BFD63F61D}"/>
    <dgm:cxn modelId="{E0B55F19-1AB4-489B-851B-4E1EEAD6341D}" srcId="{D6A17137-863F-45F8-9C97-85DA64F0E280}" destId="{9A890485-C252-4D08-A883-A700B745690F}" srcOrd="0" destOrd="0" parTransId="{19B004F9-89AE-432F-91FD-F5E5647A6C0C}" sibTransId="{E8B4E42F-C90E-4CE5-993C-FCF51AD0ED0E}"/>
    <dgm:cxn modelId="{49248359-18D8-4EE0-B1F5-45398C3DC45D}" srcId="{D6A17137-863F-45F8-9C97-85DA64F0E280}" destId="{775C5DE2-1504-45C6-A38B-241F07A9D6BF}" srcOrd="1" destOrd="0" parTransId="{CF0DB086-18A2-4822-A0F5-608819F45FC4}" sibTransId="{1FF556DE-3586-48F0-9AD4-599075C0EA61}"/>
    <dgm:cxn modelId="{BDC0116A-5186-400E-B827-948052E13680}" type="presOf" srcId="{220FE9ED-8CE9-4F4D-B846-3B1B46F9B2BA}" destId="{C1E3A715-DCE2-4E4B-8C20-E6C28CAAEA4B}" srcOrd="0" destOrd="0" presId="urn:microsoft.com/office/officeart/2005/8/layout/arrow2"/>
    <dgm:cxn modelId="{2334876D-8D57-4BD9-A14E-145112219603}" type="presOf" srcId="{439927C9-0D1F-48D3-830B-A25377333F8E}" destId="{68DE3A82-6D25-4296-96CE-AF5C161A4817}" srcOrd="0" destOrd="0" presId="urn:microsoft.com/office/officeart/2005/8/layout/arrow2"/>
    <dgm:cxn modelId="{F29E4F88-B4EF-4C13-8A26-D49FA816490F}" type="presOf" srcId="{9A890485-C252-4D08-A883-A700B745690F}" destId="{ED814EC5-61BC-483F-A06E-E1B6409FF30C}" srcOrd="0" destOrd="0" presId="urn:microsoft.com/office/officeart/2005/8/layout/arrow2"/>
    <dgm:cxn modelId="{B5807D46-37D4-426A-B2B1-12F194939712}" type="presParOf" srcId="{8922E653-D892-4B86-BBC8-01BCBB028FDF}" destId="{82DA6546-E878-44DD-8FA5-B78A8C4F961E}" srcOrd="0" destOrd="0" presId="urn:microsoft.com/office/officeart/2005/8/layout/arrow2"/>
    <dgm:cxn modelId="{33F3EACF-1925-444E-93F1-897247279AA8}" type="presParOf" srcId="{8922E653-D892-4B86-BBC8-01BCBB028FDF}" destId="{4613E9A8-A122-4B14-A8B7-F9EC8E63B9BD}" srcOrd="1" destOrd="0" presId="urn:microsoft.com/office/officeart/2005/8/layout/arrow2"/>
    <dgm:cxn modelId="{7FA9B026-6E50-4162-B9C5-0668AFC3AA17}" type="presParOf" srcId="{4613E9A8-A122-4B14-A8B7-F9EC8E63B9BD}" destId="{34549668-6618-48EC-BFB4-FAECE5059D0A}" srcOrd="0" destOrd="0" presId="urn:microsoft.com/office/officeart/2005/8/layout/arrow2"/>
    <dgm:cxn modelId="{9859B4B3-D7B2-458C-A257-43905B92654D}" type="presParOf" srcId="{4613E9A8-A122-4B14-A8B7-F9EC8E63B9BD}" destId="{ED814EC5-61BC-483F-A06E-E1B6409FF30C}" srcOrd="1" destOrd="0" presId="urn:microsoft.com/office/officeart/2005/8/layout/arrow2"/>
    <dgm:cxn modelId="{3498FAB4-20E5-4310-A645-3E673640A9F8}" type="presParOf" srcId="{4613E9A8-A122-4B14-A8B7-F9EC8E63B9BD}" destId="{3CCCC0B5-C972-478B-AC65-3286CE6A135B}" srcOrd="2" destOrd="0" presId="urn:microsoft.com/office/officeart/2005/8/layout/arrow2"/>
    <dgm:cxn modelId="{9BEEFE7D-1F69-49B4-B365-1034F799E988}" type="presParOf" srcId="{4613E9A8-A122-4B14-A8B7-F9EC8E63B9BD}" destId="{26FA743E-97BA-4315-9C04-04888E713CAA}" srcOrd="3" destOrd="0" presId="urn:microsoft.com/office/officeart/2005/8/layout/arrow2"/>
    <dgm:cxn modelId="{695FA766-6B20-4174-BC66-A53DBAC45D47}" type="presParOf" srcId="{4613E9A8-A122-4B14-A8B7-F9EC8E63B9BD}" destId="{32DC55D1-9FA6-4E03-B9CE-174919FAFF9D}" srcOrd="4" destOrd="0" presId="urn:microsoft.com/office/officeart/2005/8/layout/arrow2"/>
    <dgm:cxn modelId="{82604BEF-4B62-452C-BCDA-3C498651D336}" type="presParOf" srcId="{4613E9A8-A122-4B14-A8B7-F9EC8E63B9BD}" destId="{68DE3A82-6D25-4296-96CE-AF5C161A4817}" srcOrd="5" destOrd="0" presId="urn:microsoft.com/office/officeart/2005/8/layout/arrow2"/>
    <dgm:cxn modelId="{DBC3FC1D-0CA4-4099-9DD1-A58B9F2C4208}" type="presParOf" srcId="{4613E9A8-A122-4B14-A8B7-F9EC8E63B9BD}" destId="{DA63F6FA-C993-4C70-9681-066767C0CF6D}" srcOrd="6" destOrd="0" presId="urn:microsoft.com/office/officeart/2005/8/layout/arrow2"/>
    <dgm:cxn modelId="{137A6E73-393D-4309-9BF0-3BDC300E4172}" type="presParOf" srcId="{4613E9A8-A122-4B14-A8B7-F9EC8E63B9BD}" destId="{C1E3A715-DCE2-4E4B-8C20-E6C28CAAEA4B}" srcOrd="7" destOrd="0" presId="urn:microsoft.com/office/officeart/2005/8/layout/arrow2"/>
    <dgm:cxn modelId="{2C92F75F-0D04-4DEF-8122-6C8B4BCF2E95}" type="presParOf" srcId="{4613E9A8-A122-4B14-A8B7-F9EC8E63B9BD}" destId="{F74FCE9E-31E1-4318-BD30-E5A7425528CB}" srcOrd="8" destOrd="0" presId="urn:microsoft.com/office/officeart/2005/8/layout/arrow2"/>
    <dgm:cxn modelId="{7AC5C742-E9D1-4248-AC9D-DC2514DE3B8A}" type="presParOf" srcId="{4613E9A8-A122-4B14-A8B7-F9EC8E63B9BD}" destId="{B09AC011-2844-4E38-80CB-50FCF84ED6D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220CD-195F-4F70-B795-4DCEB879C7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F558-6C6C-4526-9BA5-0A745D86F318}">
      <dgm:prSet phldrT="[Text]"/>
      <dgm:spPr/>
      <dgm:t>
        <a:bodyPr/>
        <a:lstStyle/>
        <a:p>
          <a:r>
            <a:rPr lang="en-US" smtClean="0"/>
            <a:t>Zusätzliche Motivationsfaktoren</a:t>
          </a:r>
          <a:endParaRPr lang="en-US"/>
        </a:p>
      </dgm:t>
    </dgm:pt>
    <dgm:pt modelId="{A023958F-FB7B-485B-AA4A-7F4904AC226E}" type="parTrans" cxnId="{6E4B1942-5803-42D9-A6CD-1E75CA0C572D}">
      <dgm:prSet/>
      <dgm:spPr/>
      <dgm:t>
        <a:bodyPr/>
        <a:lstStyle/>
        <a:p>
          <a:endParaRPr lang="en-US"/>
        </a:p>
      </dgm:t>
    </dgm:pt>
    <dgm:pt modelId="{E78D9E37-7BBD-4BC4-932C-1EFDC3B1C908}" type="sibTrans" cxnId="{6E4B1942-5803-42D9-A6CD-1E75CA0C572D}">
      <dgm:prSet/>
      <dgm:spPr/>
      <dgm:t>
        <a:bodyPr/>
        <a:lstStyle/>
        <a:p>
          <a:endParaRPr lang="en-US"/>
        </a:p>
      </dgm:t>
    </dgm:pt>
    <dgm:pt modelId="{D0FAC896-BBBC-4343-8875-45A522B13284}">
      <dgm:prSet phldrT="[Text]"/>
      <dgm:spPr/>
      <dgm:t>
        <a:bodyPr/>
        <a:lstStyle/>
        <a:p>
          <a:r>
            <a:rPr lang="en-US" smtClean="0"/>
            <a:t>Kontinuierliche Integration von Feedback</a:t>
          </a:r>
          <a:endParaRPr lang="en-US"/>
        </a:p>
      </dgm:t>
    </dgm:pt>
    <dgm:pt modelId="{20D62DDF-6633-49E9-A11E-55017B2F8D31}" type="parTrans" cxnId="{DF2E0CA0-E9E3-4DAB-BE30-AAAF1E4F18B1}">
      <dgm:prSet/>
      <dgm:spPr/>
      <dgm:t>
        <a:bodyPr/>
        <a:lstStyle/>
        <a:p>
          <a:endParaRPr lang="en-US"/>
        </a:p>
      </dgm:t>
    </dgm:pt>
    <dgm:pt modelId="{0A7503A5-19F2-42C9-BD7A-7136A8FF9C57}" type="sibTrans" cxnId="{DF2E0CA0-E9E3-4DAB-BE30-AAAF1E4F18B1}">
      <dgm:prSet/>
      <dgm:spPr/>
      <dgm:t>
        <a:bodyPr/>
        <a:lstStyle/>
        <a:p>
          <a:endParaRPr lang="en-US"/>
        </a:p>
      </dgm:t>
    </dgm:pt>
    <dgm:pt modelId="{BB91052A-CD93-44A9-9AFF-FE0EB946AD44}">
      <dgm:prSet phldrT="[Text]"/>
      <dgm:spPr/>
      <dgm:t>
        <a:bodyPr/>
        <a:lstStyle/>
        <a:p>
          <a:r>
            <a:rPr lang="en-US" smtClean="0"/>
            <a:t>Nutzergesteuerte Generierung von Fragen</a:t>
          </a:r>
          <a:endParaRPr lang="en-US"/>
        </a:p>
      </dgm:t>
    </dgm:pt>
    <dgm:pt modelId="{4AD0F71F-6E77-4BE0-81B5-437BDA658958}" type="parTrans" cxnId="{C4EA32AF-00F9-4386-92E3-E5586B918654}">
      <dgm:prSet/>
      <dgm:spPr/>
      <dgm:t>
        <a:bodyPr/>
        <a:lstStyle/>
        <a:p>
          <a:endParaRPr lang="en-US"/>
        </a:p>
      </dgm:t>
    </dgm:pt>
    <dgm:pt modelId="{0511D51D-CBF3-490D-9333-A0F5D350AC02}" type="sibTrans" cxnId="{C4EA32AF-00F9-4386-92E3-E5586B918654}">
      <dgm:prSet/>
      <dgm:spPr/>
      <dgm:t>
        <a:bodyPr/>
        <a:lstStyle/>
        <a:p>
          <a:endParaRPr lang="en-US"/>
        </a:p>
      </dgm:t>
    </dgm:pt>
    <dgm:pt modelId="{FC25E710-610A-4428-89DA-156A05D56263}">
      <dgm:prSet phldrT="[Text]"/>
      <dgm:spPr/>
      <dgm:t>
        <a:bodyPr/>
        <a:lstStyle/>
        <a:p>
          <a:r>
            <a:rPr lang="en-US" smtClean="0"/>
            <a:t>Fortsetzung von Studiduell durch regelmäßige Übergabe </a:t>
          </a:r>
          <a:endParaRPr lang="en-US"/>
        </a:p>
      </dgm:t>
    </dgm:pt>
    <dgm:pt modelId="{635AE1F2-C1A9-48A6-8549-81D56F856214}" type="parTrans" cxnId="{C58F7511-7BBE-4131-9EF0-C501E490EA83}">
      <dgm:prSet/>
      <dgm:spPr/>
      <dgm:t>
        <a:bodyPr/>
        <a:lstStyle/>
        <a:p>
          <a:endParaRPr lang="en-US"/>
        </a:p>
      </dgm:t>
    </dgm:pt>
    <dgm:pt modelId="{6BF35E6B-E65D-41D3-9945-C575AE03B9AE}" type="sibTrans" cxnId="{C58F7511-7BBE-4131-9EF0-C501E490EA83}">
      <dgm:prSet/>
      <dgm:spPr/>
      <dgm:t>
        <a:bodyPr/>
        <a:lstStyle/>
        <a:p>
          <a:endParaRPr lang="en-US"/>
        </a:p>
      </dgm:t>
    </dgm:pt>
    <dgm:pt modelId="{F837AE0C-899A-492C-A8B6-126C70D60E46}">
      <dgm:prSet phldrT="[Text]"/>
      <dgm:spPr/>
      <dgm:t>
        <a:bodyPr/>
        <a:lstStyle/>
        <a:p>
          <a:r>
            <a:rPr lang="en-US" smtClean="0"/>
            <a:t>Steigerung des Bekanntheitsgrades</a:t>
          </a:r>
          <a:endParaRPr lang="en-US"/>
        </a:p>
      </dgm:t>
    </dgm:pt>
    <dgm:pt modelId="{E06DCC9C-162E-4F1F-B9AF-41385687A885}" type="parTrans" cxnId="{9BE26B98-1CC1-4258-803B-870FAB033A0D}">
      <dgm:prSet/>
      <dgm:spPr/>
      <dgm:t>
        <a:bodyPr/>
        <a:lstStyle/>
        <a:p>
          <a:endParaRPr lang="en-US"/>
        </a:p>
      </dgm:t>
    </dgm:pt>
    <dgm:pt modelId="{3E023FD0-693E-4875-B110-573D80520944}" type="sibTrans" cxnId="{9BE26B98-1CC1-4258-803B-870FAB033A0D}">
      <dgm:prSet/>
      <dgm:spPr/>
      <dgm:t>
        <a:bodyPr/>
        <a:lstStyle/>
        <a:p>
          <a:endParaRPr lang="en-US"/>
        </a:p>
      </dgm:t>
    </dgm:pt>
    <dgm:pt modelId="{22571488-6C65-4418-B332-4B6F484261C5}" type="pres">
      <dgm:prSet presAssocID="{F02220CD-195F-4F70-B795-4DCEB879C7D6}" presName="diagram" presStyleCnt="0">
        <dgm:presLayoutVars>
          <dgm:dir/>
          <dgm:resizeHandles val="exact"/>
        </dgm:presLayoutVars>
      </dgm:prSet>
      <dgm:spPr/>
    </dgm:pt>
    <dgm:pt modelId="{07A42C97-3AE5-4E61-ABA1-81F6A43DDEB9}" type="pres">
      <dgm:prSet presAssocID="{7212F558-6C6C-4526-9BA5-0A745D86F318}" presName="node" presStyleLbl="node1" presStyleIdx="0" presStyleCnt="5">
        <dgm:presLayoutVars>
          <dgm:bulletEnabled val="1"/>
        </dgm:presLayoutVars>
      </dgm:prSet>
      <dgm:spPr/>
    </dgm:pt>
    <dgm:pt modelId="{64112997-F5AC-41EA-BF13-4E3D5873E147}" type="pres">
      <dgm:prSet presAssocID="{E78D9E37-7BBD-4BC4-932C-1EFDC3B1C908}" presName="sibTrans" presStyleCnt="0"/>
      <dgm:spPr/>
    </dgm:pt>
    <dgm:pt modelId="{80955F90-46F8-4436-8C61-4AFF4600EA8D}" type="pres">
      <dgm:prSet presAssocID="{D0FAC896-BBBC-4343-8875-45A522B13284}" presName="node" presStyleLbl="node1" presStyleIdx="1" presStyleCnt="5">
        <dgm:presLayoutVars>
          <dgm:bulletEnabled val="1"/>
        </dgm:presLayoutVars>
      </dgm:prSet>
      <dgm:spPr/>
    </dgm:pt>
    <dgm:pt modelId="{EAD13502-AFB5-482C-BE42-DEF06D415C65}" type="pres">
      <dgm:prSet presAssocID="{0A7503A5-19F2-42C9-BD7A-7136A8FF9C57}" presName="sibTrans" presStyleCnt="0"/>
      <dgm:spPr/>
    </dgm:pt>
    <dgm:pt modelId="{6DDFCB8C-4FA6-4565-9F0D-C9CA1F572AE5}" type="pres">
      <dgm:prSet presAssocID="{F837AE0C-899A-492C-A8B6-126C70D60E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A24A-C905-48ED-A27C-91F17027E99D}" type="pres">
      <dgm:prSet presAssocID="{3E023FD0-693E-4875-B110-573D80520944}" presName="sibTrans" presStyleCnt="0"/>
      <dgm:spPr/>
    </dgm:pt>
    <dgm:pt modelId="{A8A46DFC-00DF-40BD-A286-2CEEF4BE5F35}" type="pres">
      <dgm:prSet presAssocID="{BB91052A-CD93-44A9-9AFF-FE0EB946AD44}" presName="node" presStyleLbl="node1" presStyleIdx="3" presStyleCnt="5">
        <dgm:presLayoutVars>
          <dgm:bulletEnabled val="1"/>
        </dgm:presLayoutVars>
      </dgm:prSet>
      <dgm:spPr/>
    </dgm:pt>
    <dgm:pt modelId="{DF47CD57-6BC8-4A90-84AD-13F54101661C}" type="pres">
      <dgm:prSet presAssocID="{0511D51D-CBF3-490D-9333-A0F5D350AC02}" presName="sibTrans" presStyleCnt="0"/>
      <dgm:spPr/>
    </dgm:pt>
    <dgm:pt modelId="{2822AA56-9023-4BBF-9915-C54D2BCD0D96}" type="pres">
      <dgm:prSet presAssocID="{FC25E710-610A-4428-89DA-156A05D56263}" presName="node" presStyleLbl="node1" presStyleIdx="4" presStyleCnt="5">
        <dgm:presLayoutVars>
          <dgm:bulletEnabled val="1"/>
        </dgm:presLayoutVars>
      </dgm:prSet>
      <dgm:spPr/>
    </dgm:pt>
  </dgm:ptLst>
  <dgm:cxnLst>
    <dgm:cxn modelId="{5182A3B3-97A0-4AD2-9A16-533DB6FAE9D8}" type="presOf" srcId="{7212F558-6C6C-4526-9BA5-0A745D86F318}" destId="{07A42C97-3AE5-4E61-ABA1-81F6A43DDEB9}" srcOrd="0" destOrd="0" presId="urn:microsoft.com/office/officeart/2005/8/layout/default"/>
    <dgm:cxn modelId="{CE18D84C-5142-4D02-B534-876E162549E8}" type="presOf" srcId="{F02220CD-195F-4F70-B795-4DCEB879C7D6}" destId="{22571488-6C65-4418-B332-4B6F484261C5}" srcOrd="0" destOrd="0" presId="urn:microsoft.com/office/officeart/2005/8/layout/default"/>
    <dgm:cxn modelId="{7BAF8274-F330-426F-BCC7-AD47C32E2DD0}" type="presOf" srcId="{BB91052A-CD93-44A9-9AFF-FE0EB946AD44}" destId="{A8A46DFC-00DF-40BD-A286-2CEEF4BE5F35}" srcOrd="0" destOrd="0" presId="urn:microsoft.com/office/officeart/2005/8/layout/default"/>
    <dgm:cxn modelId="{C4EA32AF-00F9-4386-92E3-E5586B918654}" srcId="{F02220CD-195F-4F70-B795-4DCEB879C7D6}" destId="{BB91052A-CD93-44A9-9AFF-FE0EB946AD44}" srcOrd="3" destOrd="0" parTransId="{4AD0F71F-6E77-4BE0-81B5-437BDA658958}" sibTransId="{0511D51D-CBF3-490D-9333-A0F5D350AC02}"/>
    <dgm:cxn modelId="{6E4B1942-5803-42D9-A6CD-1E75CA0C572D}" srcId="{F02220CD-195F-4F70-B795-4DCEB879C7D6}" destId="{7212F558-6C6C-4526-9BA5-0A745D86F318}" srcOrd="0" destOrd="0" parTransId="{A023958F-FB7B-485B-AA4A-7F4904AC226E}" sibTransId="{E78D9E37-7BBD-4BC4-932C-1EFDC3B1C908}"/>
    <dgm:cxn modelId="{9BE26B98-1CC1-4258-803B-870FAB033A0D}" srcId="{F02220CD-195F-4F70-B795-4DCEB879C7D6}" destId="{F837AE0C-899A-492C-A8B6-126C70D60E46}" srcOrd="2" destOrd="0" parTransId="{E06DCC9C-162E-4F1F-B9AF-41385687A885}" sibTransId="{3E023FD0-693E-4875-B110-573D80520944}"/>
    <dgm:cxn modelId="{C58F7511-7BBE-4131-9EF0-C501E490EA83}" srcId="{F02220CD-195F-4F70-B795-4DCEB879C7D6}" destId="{FC25E710-610A-4428-89DA-156A05D56263}" srcOrd="4" destOrd="0" parTransId="{635AE1F2-C1A9-48A6-8549-81D56F856214}" sibTransId="{6BF35E6B-E65D-41D3-9945-C575AE03B9AE}"/>
    <dgm:cxn modelId="{1F8B8ECA-865A-4953-8D80-E1F89C5B1636}" type="presOf" srcId="{FC25E710-610A-4428-89DA-156A05D56263}" destId="{2822AA56-9023-4BBF-9915-C54D2BCD0D96}" srcOrd="0" destOrd="0" presId="urn:microsoft.com/office/officeart/2005/8/layout/default"/>
    <dgm:cxn modelId="{36E29789-3B63-4F88-8880-930D56EB9781}" type="presOf" srcId="{F837AE0C-899A-492C-A8B6-126C70D60E46}" destId="{6DDFCB8C-4FA6-4565-9F0D-C9CA1F572AE5}" srcOrd="0" destOrd="0" presId="urn:microsoft.com/office/officeart/2005/8/layout/default"/>
    <dgm:cxn modelId="{DF2E0CA0-E9E3-4DAB-BE30-AAAF1E4F18B1}" srcId="{F02220CD-195F-4F70-B795-4DCEB879C7D6}" destId="{D0FAC896-BBBC-4343-8875-45A522B13284}" srcOrd="1" destOrd="0" parTransId="{20D62DDF-6633-49E9-A11E-55017B2F8D31}" sibTransId="{0A7503A5-19F2-42C9-BD7A-7136A8FF9C57}"/>
    <dgm:cxn modelId="{7785C027-EF1D-4BCA-B911-8723F8E82D50}" type="presOf" srcId="{D0FAC896-BBBC-4343-8875-45A522B13284}" destId="{80955F90-46F8-4436-8C61-4AFF4600EA8D}" srcOrd="0" destOrd="0" presId="urn:microsoft.com/office/officeart/2005/8/layout/default"/>
    <dgm:cxn modelId="{5A78EBA7-22FE-4BD8-9BC9-93DB384A4E40}" type="presParOf" srcId="{22571488-6C65-4418-B332-4B6F484261C5}" destId="{07A42C97-3AE5-4E61-ABA1-81F6A43DDEB9}" srcOrd="0" destOrd="0" presId="urn:microsoft.com/office/officeart/2005/8/layout/default"/>
    <dgm:cxn modelId="{1BEA9140-DAC6-4E63-90D5-785C5E38C8EC}" type="presParOf" srcId="{22571488-6C65-4418-B332-4B6F484261C5}" destId="{64112997-F5AC-41EA-BF13-4E3D5873E147}" srcOrd="1" destOrd="0" presId="urn:microsoft.com/office/officeart/2005/8/layout/default"/>
    <dgm:cxn modelId="{3DE686BB-E5C2-4636-9F88-84CAC9286E1A}" type="presParOf" srcId="{22571488-6C65-4418-B332-4B6F484261C5}" destId="{80955F90-46F8-4436-8C61-4AFF4600EA8D}" srcOrd="2" destOrd="0" presId="urn:microsoft.com/office/officeart/2005/8/layout/default"/>
    <dgm:cxn modelId="{4E581835-3A1F-4C29-9EEC-4E18649225CF}" type="presParOf" srcId="{22571488-6C65-4418-B332-4B6F484261C5}" destId="{EAD13502-AFB5-482C-BE42-DEF06D415C65}" srcOrd="3" destOrd="0" presId="urn:microsoft.com/office/officeart/2005/8/layout/default"/>
    <dgm:cxn modelId="{14AE9FD8-F84D-4FA6-9DEC-50756AFDD5E3}" type="presParOf" srcId="{22571488-6C65-4418-B332-4B6F484261C5}" destId="{6DDFCB8C-4FA6-4565-9F0D-C9CA1F572AE5}" srcOrd="4" destOrd="0" presId="urn:microsoft.com/office/officeart/2005/8/layout/default"/>
    <dgm:cxn modelId="{BC74809D-E50E-4ACA-AE4E-356029832B6F}" type="presParOf" srcId="{22571488-6C65-4418-B332-4B6F484261C5}" destId="{C94DA24A-C905-48ED-A27C-91F17027E99D}" srcOrd="5" destOrd="0" presId="urn:microsoft.com/office/officeart/2005/8/layout/default"/>
    <dgm:cxn modelId="{89930339-817B-4942-83A0-9B52962D7BB6}" type="presParOf" srcId="{22571488-6C65-4418-B332-4B6F484261C5}" destId="{A8A46DFC-00DF-40BD-A286-2CEEF4BE5F35}" srcOrd="6" destOrd="0" presId="urn:microsoft.com/office/officeart/2005/8/layout/default"/>
    <dgm:cxn modelId="{F8C77F24-971D-44C8-AF15-5B676CE4B9ED}" type="presParOf" srcId="{22571488-6C65-4418-B332-4B6F484261C5}" destId="{DF47CD57-6BC8-4A90-84AD-13F54101661C}" srcOrd="7" destOrd="0" presId="urn:microsoft.com/office/officeart/2005/8/layout/default"/>
    <dgm:cxn modelId="{3A424EEC-C31A-47B9-ACF3-FA4BE8125EAB}" type="presParOf" srcId="{22571488-6C65-4418-B332-4B6F484261C5}" destId="{2822AA56-9023-4BBF-9915-C54D2BCD0D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6546-E878-44DD-8FA5-B78A8C4F961E}">
      <dsp:nvSpPr>
        <dsp:cNvPr id="0" name=""/>
        <dsp:cNvSpPr/>
      </dsp:nvSpPr>
      <dsp:spPr>
        <a:xfrm>
          <a:off x="670559" y="0"/>
          <a:ext cx="6583680" cy="4114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49668-6618-48EC-BFB4-FAECE5059D0A}">
      <dsp:nvSpPr>
        <dsp:cNvPr id="0" name=""/>
        <dsp:cNvSpPr/>
      </dsp:nvSpPr>
      <dsp:spPr>
        <a:xfrm>
          <a:off x="1319052" y="3059765"/>
          <a:ext cx="151424" cy="151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14EC5-61BC-483F-A06E-E1B6409FF30C}">
      <dsp:nvSpPr>
        <dsp:cNvPr id="0" name=""/>
        <dsp:cNvSpPr/>
      </dsp:nvSpPr>
      <dsp:spPr>
        <a:xfrm>
          <a:off x="1394764" y="3135477"/>
          <a:ext cx="86246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1.8. Fertiger Prototyp</a:t>
          </a:r>
          <a:endParaRPr lang="en-US" sz="1600" kern="1200" dirty="0"/>
        </a:p>
      </dsp:txBody>
      <dsp:txXfrm>
        <a:off x="1394764" y="3135477"/>
        <a:ext cx="862462" cy="979322"/>
      </dsp:txXfrm>
    </dsp:sp>
    <dsp:sp modelId="{3CCCC0B5-C972-478B-AC65-3286CE6A135B}">
      <dsp:nvSpPr>
        <dsp:cNvPr id="0" name=""/>
        <dsp:cNvSpPr/>
      </dsp:nvSpPr>
      <dsp:spPr>
        <a:xfrm>
          <a:off x="2138720" y="2272192"/>
          <a:ext cx="237012" cy="237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A743E-97BA-4315-9C04-04888E713CAA}">
      <dsp:nvSpPr>
        <dsp:cNvPr id="0" name=""/>
        <dsp:cNvSpPr/>
      </dsp:nvSpPr>
      <dsp:spPr>
        <a:xfrm>
          <a:off x="2257226" y="2390698"/>
          <a:ext cx="1092890" cy="172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8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Wirtschafts-informatik</a:t>
          </a:r>
          <a:endParaRPr lang="en-US" sz="1600" kern="1200" dirty="0"/>
        </a:p>
      </dsp:txBody>
      <dsp:txXfrm>
        <a:off x="2257226" y="2390698"/>
        <a:ext cx="1092890" cy="1724101"/>
      </dsp:txXfrm>
    </dsp:sp>
    <dsp:sp modelId="{32DC55D1-9FA6-4E03-B9CE-174919FAFF9D}">
      <dsp:nvSpPr>
        <dsp:cNvPr id="0" name=""/>
        <dsp:cNvSpPr/>
      </dsp:nvSpPr>
      <dsp:spPr>
        <a:xfrm>
          <a:off x="3192109" y="1644274"/>
          <a:ext cx="316016" cy="316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E3A82-6D25-4296-96CE-AF5C161A4817}">
      <dsp:nvSpPr>
        <dsp:cNvPr id="0" name=""/>
        <dsp:cNvSpPr/>
      </dsp:nvSpPr>
      <dsp:spPr>
        <a:xfrm>
          <a:off x="3350117" y="1802282"/>
          <a:ext cx="1270650" cy="23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Ravensburg</a:t>
          </a:r>
          <a:endParaRPr lang="en-US" sz="1600" kern="1200" dirty="0"/>
        </a:p>
      </dsp:txBody>
      <dsp:txXfrm>
        <a:off x="3350117" y="1802282"/>
        <a:ext cx="1270650" cy="2312517"/>
      </dsp:txXfrm>
    </dsp:sp>
    <dsp:sp modelId="{DA63F6FA-C993-4C70-9681-066767C0CF6D}">
      <dsp:nvSpPr>
        <dsp:cNvPr id="0" name=""/>
        <dsp:cNvSpPr/>
      </dsp:nvSpPr>
      <dsp:spPr>
        <a:xfrm>
          <a:off x="4416673" y="1153789"/>
          <a:ext cx="408188" cy="4081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3A715-DCE2-4E4B-8C20-E6C28CAAEA4B}">
      <dsp:nvSpPr>
        <dsp:cNvPr id="0" name=""/>
        <dsp:cNvSpPr/>
      </dsp:nvSpPr>
      <dsp:spPr>
        <a:xfrm>
          <a:off x="4620768" y="1357884"/>
          <a:ext cx="1316736" cy="275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Friedrichs-hafen</a:t>
          </a:r>
          <a:endParaRPr lang="en-US" sz="1600" kern="1200" dirty="0"/>
        </a:p>
      </dsp:txBody>
      <dsp:txXfrm>
        <a:off x="4620768" y="1357884"/>
        <a:ext cx="1316736" cy="2756916"/>
      </dsp:txXfrm>
    </dsp:sp>
    <dsp:sp modelId="{F74FCE9E-31E1-4318-BD30-E5A7425528CB}">
      <dsp:nvSpPr>
        <dsp:cNvPr id="0" name=""/>
        <dsp:cNvSpPr/>
      </dsp:nvSpPr>
      <dsp:spPr>
        <a:xfrm>
          <a:off x="5677448" y="826251"/>
          <a:ext cx="520110" cy="52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AC011-2844-4E38-80CB-50FCF84ED6DE}">
      <dsp:nvSpPr>
        <dsp:cNvPr id="0" name=""/>
        <dsp:cNvSpPr/>
      </dsp:nvSpPr>
      <dsp:spPr>
        <a:xfrm>
          <a:off x="5937504" y="1086307"/>
          <a:ext cx="1316736" cy="302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59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DHBW</a:t>
          </a:r>
          <a:endParaRPr lang="en-US" sz="1600" kern="1200" dirty="0"/>
        </a:p>
      </dsp:txBody>
      <dsp:txXfrm>
        <a:off x="5937504" y="1086307"/>
        <a:ext cx="1316736" cy="3028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C97-3AE5-4E61-ABA1-81F6A43DDEB9}">
      <dsp:nvSpPr>
        <dsp:cNvPr id="0" name=""/>
        <dsp:cNvSpPr/>
      </dsp:nvSpPr>
      <dsp:spPr>
        <a:xfrm>
          <a:off x="0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Zusätzliche Motivationsfaktoren</a:t>
          </a:r>
          <a:endParaRPr lang="en-US" sz="2400" kern="1200"/>
        </a:p>
      </dsp:txBody>
      <dsp:txXfrm>
        <a:off x="0" y="447675"/>
        <a:ext cx="2476500" cy="1485899"/>
      </dsp:txXfrm>
    </dsp:sp>
    <dsp:sp modelId="{80955F90-46F8-4436-8C61-4AFF4600EA8D}">
      <dsp:nvSpPr>
        <dsp:cNvPr id="0" name=""/>
        <dsp:cNvSpPr/>
      </dsp:nvSpPr>
      <dsp:spPr>
        <a:xfrm>
          <a:off x="2724149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Kontinuierliche Integration von Feedback</a:t>
          </a:r>
          <a:endParaRPr lang="en-US" sz="2400" kern="1200"/>
        </a:p>
      </dsp:txBody>
      <dsp:txXfrm>
        <a:off x="2724149" y="447675"/>
        <a:ext cx="2476500" cy="1485899"/>
      </dsp:txXfrm>
    </dsp:sp>
    <dsp:sp modelId="{6DDFCB8C-4FA6-4565-9F0D-C9CA1F572AE5}">
      <dsp:nvSpPr>
        <dsp:cNvPr id="0" name=""/>
        <dsp:cNvSpPr/>
      </dsp:nvSpPr>
      <dsp:spPr>
        <a:xfrm>
          <a:off x="5448300" y="44767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Steigerung des Bekanntheitsgrades</a:t>
          </a:r>
          <a:endParaRPr lang="en-US" sz="2400" kern="1200"/>
        </a:p>
      </dsp:txBody>
      <dsp:txXfrm>
        <a:off x="5448300" y="447675"/>
        <a:ext cx="2476500" cy="1485899"/>
      </dsp:txXfrm>
    </dsp:sp>
    <dsp:sp modelId="{A8A46DFC-00DF-40BD-A286-2CEEF4BE5F35}">
      <dsp:nvSpPr>
        <dsp:cNvPr id="0" name=""/>
        <dsp:cNvSpPr/>
      </dsp:nvSpPr>
      <dsp:spPr>
        <a:xfrm>
          <a:off x="1362074" y="2181225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Nutzergesteuerte Generierung von Fragen</a:t>
          </a:r>
          <a:endParaRPr lang="en-US" sz="2400" kern="1200"/>
        </a:p>
      </dsp:txBody>
      <dsp:txXfrm>
        <a:off x="1362074" y="2181225"/>
        <a:ext cx="2476500" cy="1485899"/>
      </dsp:txXfrm>
    </dsp:sp>
    <dsp:sp modelId="{2822AA56-9023-4BBF-9915-C54D2BCD0D96}">
      <dsp:nvSpPr>
        <dsp:cNvPr id="0" name=""/>
        <dsp:cNvSpPr/>
      </dsp:nvSpPr>
      <dsp:spPr>
        <a:xfrm>
          <a:off x="4086225" y="2181224"/>
          <a:ext cx="2476500" cy="1485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Fortsetzung von Studiduell durch regelmäßige Übergabe </a:t>
          </a:r>
          <a:endParaRPr lang="en-US" sz="2400" kern="1200"/>
        </a:p>
      </dsp:txBody>
      <dsp:txXfrm>
        <a:off x="4086225" y="2181224"/>
        <a:ext cx="2476500" cy="148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</a:t>
            </a:r>
            <a:r>
              <a:rPr lang="en-US" baseline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Studieninhalte vertiefen </a:t>
            </a:r>
          </a:p>
          <a:p>
            <a:pPr marL="0" indent="0">
              <a:buNone/>
            </a:pPr>
            <a:r>
              <a:rPr lang="en-US" baseline="0" smtClean="0"/>
              <a:t>-&gt; Lerneffekt</a:t>
            </a:r>
          </a:p>
          <a:p>
            <a:pPr marL="0" indent="0">
              <a:buNone/>
            </a:pPr>
            <a:r>
              <a:rPr lang="en-US" baseline="0" smtClean="0"/>
              <a:t>-&gt; NICHT durch Karteikarten da: </a:t>
            </a:r>
          </a:p>
          <a:p>
            <a:pPr marL="0" indent="0">
              <a:buNone/>
            </a:pPr>
            <a:r>
              <a:rPr lang="en-US" baseline="0" smtClean="0"/>
              <a:t>2. Motivationsanreiz:</a:t>
            </a:r>
          </a:p>
          <a:p>
            <a:pPr marL="0" indent="0">
              <a:buNone/>
            </a:pPr>
            <a:r>
              <a:rPr lang="en-US" baseline="0" smtClean="0"/>
              <a:t>-&gt; Besser sein als andere (Bekannte)</a:t>
            </a:r>
          </a:p>
          <a:p>
            <a:pPr marL="0" indent="0">
              <a:buNone/>
            </a:pPr>
            <a:r>
              <a:rPr lang="en-US" baseline="0" smtClean="0"/>
              <a:t>-&gt; Quizduell</a:t>
            </a:r>
          </a:p>
          <a:p>
            <a:pPr marL="0" indent="0">
              <a:buNone/>
            </a:pPr>
            <a:r>
              <a:rPr lang="en-US" baseline="0" smtClean="0"/>
              <a:t>3. Jeder muss es spielen können – sowohl unterwegs, als auch zuhause</a:t>
            </a:r>
          </a:p>
          <a:p>
            <a:pPr marL="0" indent="0">
              <a:buNone/>
            </a:pPr>
            <a:r>
              <a:rPr lang="en-US" baseline="0" smtClean="0"/>
              <a:t>-&gt; Egal welches Handy,sonst: “soziales Netzwerk zum Scheitern verurteilt”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Lösung: STUDIDUELL</a:t>
            </a:r>
          </a:p>
          <a:p>
            <a:pPr marL="0" indent="0">
              <a:buNone/>
            </a:pPr>
            <a:r>
              <a:rPr lang="en-US" baseline="0" smtClean="0"/>
              <a:t>1. Entwicklung einer App, Plattformübergreifend, die über spielerische Anreize zum lernen motiviert.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Expansion des </a:t>
            </a:r>
            <a:r>
              <a:rPr lang="en-US" dirty="0" err="1" smtClean="0"/>
              <a:t>Nutzernetzwerks</a:t>
            </a:r>
            <a:endParaRPr lang="en-US" dirty="0" smtClean="0"/>
          </a:p>
          <a:p>
            <a:pPr lvl="1"/>
            <a:r>
              <a:rPr lang="en-US" dirty="0" smtClean="0"/>
              <a:t>RV WI</a:t>
            </a:r>
          </a:p>
          <a:p>
            <a:pPr lvl="1"/>
            <a:r>
              <a:rPr lang="en-US" dirty="0" smtClean="0"/>
              <a:t>RV / FN</a:t>
            </a:r>
          </a:p>
          <a:p>
            <a:pPr lvl="1"/>
            <a:r>
              <a:rPr lang="en-US" dirty="0" smtClean="0"/>
              <a:t>DHBW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Fragen evaluieren </a:t>
            </a:r>
            <a:r>
              <a:rPr lang="de-DE" dirty="0" smtClean="0">
                <a:sym typeface="Wingdings" panose="05000000000000000000" pitchFamily="2" charset="2"/>
              </a:rPr>
              <a:t> Rewards  Joker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3170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smtClean="0"/>
              <a:t>26.07.2014</a:t>
            </a:r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Vorstellung – </a:t>
            </a:r>
            <a:r>
              <a:rPr lang="de-DE" dirty="0" smtClean="0"/>
              <a:t>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242320" cy="365125"/>
          </a:xfrm>
        </p:spPr>
        <p:txBody>
          <a:bodyPr/>
          <a:lstStyle/>
          <a:p>
            <a:r>
              <a:rPr lang="de-DE" smtClean="0"/>
              <a:t>Vorstellung WI-Alumni-Treffen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/>
              <a:t>Was ist </a:t>
            </a:r>
            <a:r>
              <a:rPr lang="de-DE" smtClean="0"/>
              <a:t>Studiduell?</a:t>
            </a:r>
            <a:endParaRPr lang="de-DE"/>
          </a:p>
          <a:p>
            <a:r>
              <a:rPr lang="de-DE" smtClean="0"/>
              <a:t>Demo Studiduell</a:t>
            </a:r>
            <a:endParaRPr lang="de-DE"/>
          </a:p>
          <a:p>
            <a:r>
              <a:rPr lang="de-DE" smtClean="0"/>
              <a:t>Vision</a:t>
            </a:r>
          </a:p>
          <a:p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1216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Für alle Studenten mobil verfügbar</a:t>
            </a:r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055" name="Picture 7" descr="http://xbmc-android.com/wp-content/uploads/2012/09/androi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60" y="5126124"/>
            <a:ext cx="892566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050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55288"/>
            <a:ext cx="731816" cy="7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 Alumni treffen - Vorstellung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1632543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Vision: Maßnahmen zur Umsetzung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6254276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Vision: </a:t>
            </a:r>
            <a:r>
              <a:rPr lang="en-US" dirty="0" err="1" smtClean="0"/>
              <a:t>Maßnahmen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26.06.2014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Motivationsfunktionen</a:t>
            </a:r>
          </a:p>
          <a:p>
            <a:pPr lvl="1"/>
            <a:r>
              <a:rPr lang="de-DE" dirty="0" smtClean="0"/>
              <a:t>Neue Spielmodi (z. B. Singleplayer-Modus)</a:t>
            </a:r>
          </a:p>
          <a:p>
            <a:pPr lvl="1"/>
            <a:r>
              <a:rPr lang="de-DE" dirty="0" smtClean="0"/>
              <a:t>Gezielte Selektion von Kategorien (direkte Wissensvertiefung)</a:t>
            </a:r>
          </a:p>
          <a:p>
            <a:pPr lvl="1"/>
            <a:r>
              <a:rPr lang="de-DE" dirty="0" smtClean="0"/>
              <a:t>Statistiken + Rewards</a:t>
            </a:r>
          </a:p>
          <a:p>
            <a:pPr lvl="1"/>
            <a:r>
              <a:rPr lang="de-DE" dirty="0" smtClean="0"/>
              <a:t>Joker (geringe Häufigkeit)</a:t>
            </a:r>
          </a:p>
          <a:p>
            <a:pPr lvl="1"/>
            <a:r>
              <a:rPr lang="de-DE" dirty="0" smtClean="0"/>
              <a:t>Fragen per App einstellen</a:t>
            </a:r>
          </a:p>
          <a:p>
            <a:pPr lvl="1"/>
            <a:r>
              <a:rPr lang="de-DE" dirty="0" smtClean="0"/>
              <a:t>Fragen durch Community evaluieren (Belohnungssystem)</a:t>
            </a:r>
          </a:p>
          <a:p>
            <a:r>
              <a:rPr lang="de-DE" dirty="0" smtClean="0"/>
              <a:t>Marktforschung</a:t>
            </a:r>
          </a:p>
          <a:p>
            <a:pPr lvl="1"/>
            <a:r>
              <a:rPr lang="de-DE" dirty="0" smtClean="0"/>
              <a:t>Umfragen zur Verbesserung der App (Usability + Endbenutzerwünsche)</a:t>
            </a:r>
          </a:p>
          <a:p>
            <a:pPr lvl="1"/>
            <a:r>
              <a:rPr lang="de-DE" smtClean="0"/>
              <a:t>Benutzerverhalten </a:t>
            </a:r>
            <a:r>
              <a:rPr lang="de-DE" smtClean="0"/>
              <a:t>analysieren</a:t>
            </a:r>
          </a:p>
          <a:p>
            <a:pPr lvl="1"/>
            <a:r>
              <a:rPr lang="de-DE" smtClean="0"/>
              <a:t>Kontinuierliche Verbesserung basierend auf 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31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Nachfolger gesucht!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01530"/>
            <a:ext cx="6124735" cy="41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336704" y="1772816"/>
            <a:ext cx="2843808" cy="425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b="1" spc="30"/>
              <a:t>Du </a:t>
            </a:r>
            <a:r>
              <a:rPr lang="en-US" sz="2400" b="1" spc="30"/>
              <a:t>willst </a:t>
            </a:r>
            <a:r>
              <a:rPr lang="en-US" sz="2400" b="1" spc="30" smtClean="0"/>
              <a:t>Teil </a:t>
            </a:r>
            <a:r>
              <a:rPr lang="en-US" sz="2400" b="1" spc="30"/>
              <a:t>des </a:t>
            </a:r>
            <a:r>
              <a:rPr lang="en-US" sz="2400" b="1" spc="30"/>
              <a:t>Teams </a:t>
            </a:r>
            <a:r>
              <a:rPr lang="en-US" sz="2400" b="1" spc="30" smtClean="0"/>
              <a:t>werden?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u="sng" spc="30" smtClean="0"/>
              <a:t>Kontakt</a:t>
            </a:r>
            <a:r>
              <a:rPr lang="en-US" sz="2000" u="sng" spc="30"/>
              <a:t>: </a:t>
            </a:r>
            <a:endParaRPr lang="en-US" sz="2000" u="sng" spc="30" smtClean="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studiduell@gmail.com</a:t>
            </a:r>
            <a:endParaRPr lang="en-US" sz="2000" spc="3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www.studiduell-app.de</a:t>
            </a:r>
            <a:endParaRPr lang="en-US" sz="2000" spc="3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51" y="2843098"/>
            <a:ext cx="2000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398</Words>
  <Application>Microsoft Office PowerPoint</Application>
  <PresentationFormat>Bildschirmpräsentation (4:3)</PresentationFormat>
  <Paragraphs>107</Paragraphs>
  <Slides>9</Slides>
  <Notes>5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Horizon</vt:lpstr>
      <vt:lpstr>Vorstellung – Projekt Studiduell</vt:lpstr>
      <vt:lpstr>Agenda</vt:lpstr>
      <vt:lpstr>Was ist studiduell?</vt:lpstr>
      <vt:lpstr>Was ist Studiduell?</vt:lpstr>
      <vt:lpstr>Produktpräsentation– Studiduell</vt:lpstr>
      <vt:lpstr>Vision</vt:lpstr>
      <vt:lpstr>Vision: Maßnahmen zur Umsetzung</vt:lpstr>
      <vt:lpstr>Vision: Maßnahmen zur Umsetzung</vt:lpstr>
      <vt:lpstr>Nachfolger gesucht!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Phil</cp:lastModifiedBy>
  <cp:revision>38</cp:revision>
  <dcterms:created xsi:type="dcterms:W3CDTF">2014-03-23T15:41:39Z</dcterms:created>
  <dcterms:modified xsi:type="dcterms:W3CDTF">2014-07-22T17:24:22Z</dcterms:modified>
</cp:coreProperties>
</file>