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5" d="100"/>
          <a:sy n="145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7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5844" y="582960"/>
            <a:ext cx="1212312" cy="133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05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-US" sz="7500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</a:t>
            </a:r>
            <a:endParaRPr lang="en-US" sz="7500" dirty="0"/>
          </a:p>
        </p:txBody>
      </p:sp>
      <p:sp>
        <p:nvSpPr>
          <p:cNvPr id="3" name="Text 1"/>
          <p:cNvSpPr/>
          <p:nvPr/>
        </p:nvSpPr>
        <p:spPr>
          <a:xfrm>
            <a:off x="1150626" y="2106960"/>
            <a:ext cx="684274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800"/>
              </a:lnSpc>
              <a:spcAft>
                <a:spcPts val="1500"/>
              </a:spcAft>
              <a:buNone/>
            </a:pPr>
            <a:r>
              <a:rPr lang="en-US" sz="48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Password Vault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2167719" y="2945160"/>
            <a:ext cx="4808413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40"/>
              </a:lnSpc>
              <a:spcBef>
                <a:spcPts val="300"/>
              </a:spcBef>
              <a:spcAft>
                <a:spcPts val="3000"/>
              </a:spcAft>
              <a:buNone/>
            </a:pPr>
            <a:r>
              <a:rPr lang="en-US" sz="2100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Rust-Based Local Password Manager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343811" y="3737521"/>
            <a:ext cx="445637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75"/>
              </a:spcAft>
              <a:buNone/>
            </a:pPr>
            <a:r>
              <a:rPr lang="en-US" sz="15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Owen Chibanda • Jasmine Sciarillo • Aryan Bhosale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070196" y="4099471"/>
            <a:ext cx="300360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80"/>
              </a:lnSpc>
              <a:spcBef>
                <a:spcPts val="375"/>
              </a:spcBef>
              <a:spcAft>
                <a:spcPts val="2250"/>
              </a:spcAft>
              <a:buNone/>
            </a:pPr>
            <a:r>
              <a:rPr lang="en-US" sz="12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CSCI 6221 • George Washington 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70311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00"/>
              </a:lnSpc>
              <a:spcAft>
                <a:spcPts val="1500"/>
              </a:spcAft>
              <a:buNone/>
            </a:pPr>
            <a:r>
              <a:rPr lang="en-US" sz="31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Command Line Interface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381000" y="1015901"/>
            <a:ext cx="8382000" cy="3600152"/>
          </a:xfrm>
          <a:prstGeom prst="roundRect">
            <a:avLst>
              <a:gd name="adj" fmla="val 2117"/>
            </a:avLst>
          </a:prstGeom>
          <a:solidFill>
            <a:srgbClr val="000000">
              <a:alpha val="3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71500" y="1206401"/>
            <a:ext cx="81610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 vault init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71500" y="1520726"/>
            <a:ext cx="816102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Initialize new vault with master password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571500" y="1850231"/>
            <a:ext cx="81610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 vault add gmail --username user@gmail.com --generate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71500" y="2164556"/>
            <a:ext cx="816102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credential with auto-generated password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571500" y="2494062"/>
            <a:ext cx="81610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 vault get gmail --copy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71500" y="2808387"/>
            <a:ext cx="816102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Retrieve password and copy to clipboard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571500" y="3137892"/>
            <a:ext cx="81610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 vault list --verbose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571500" y="3452217"/>
            <a:ext cx="816102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List all stored credentials with details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571500" y="3781723"/>
            <a:ext cx="81610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 vault audit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71500" y="4096048"/>
            <a:ext cx="816102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View operation history and security log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877878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spcAft>
                <a:spcPts val="2250"/>
              </a:spcAft>
              <a:buNone/>
            </a:pPr>
            <a:r>
              <a:rPr lang="en-US" sz="36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&amp; Future Work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381000" y="1174700"/>
            <a:ext cx="8549640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20"/>
              </a:lnSpc>
              <a:spcAft>
                <a:spcPts val="1125"/>
              </a:spcAft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Accomplishments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381000" y="1637556"/>
            <a:ext cx="8382000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Production-ready password manager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Enterprise-grade security implementation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Memory-safe architecture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documentation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3561606"/>
            <a:ext cx="8382000" cy="1301055"/>
          </a:xfrm>
          <a:prstGeom prst="roundRect">
            <a:avLst>
              <a:gd name="adj" fmla="val 5857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04813" y="3561606"/>
            <a:ext cx="0" cy="1301055"/>
          </a:xfrm>
          <a:prstGeom prst="line">
            <a:avLst/>
          </a:prstGeom>
          <a:noFill/>
          <a:ln w="47625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619125" y="3752106"/>
            <a:ext cx="8112442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20"/>
              </a:lnSpc>
              <a:spcAft>
                <a:spcPts val="1125"/>
              </a:spcAft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Enhancements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619125" y="4214961"/>
            <a:ext cx="811244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Hardware key support (YubiKey) • Browser integration • Multi-device sync • Password strength monitoring • Breach detection API integration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86986" y="699195"/>
            <a:ext cx="96988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400"/>
              </a:lnSpc>
              <a:spcBef>
                <a:spcPts val="300"/>
              </a:spcBef>
              <a:spcAft>
                <a:spcPts val="2250"/>
              </a:spcAft>
              <a:buNone/>
            </a:pPr>
            <a:r>
              <a:rPr lang="en-US" sz="60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🔐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3042196" y="2051745"/>
            <a:ext cx="3120801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spcAft>
                <a:spcPts val="2250"/>
              </a:spcAft>
              <a:buNone/>
            </a:pPr>
            <a:r>
              <a:rPr lang="en-US" sz="4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3163788" y="2985195"/>
            <a:ext cx="2872752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40"/>
              </a:lnSpc>
              <a:spcBef>
                <a:spcPts val="300"/>
              </a:spcBef>
              <a:spcAft>
                <a:spcPts val="3750"/>
              </a:spcAft>
              <a:buNone/>
            </a:pPr>
            <a:r>
              <a:rPr lang="en-US" sz="21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 &amp; Discussion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343811" y="3872805"/>
            <a:ext cx="445637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Owen Chibanda • Jasmine Sciarillo • Aryan Bhosale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2343811" y="4177605"/>
            <a:ext cx="445637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George Washington University • CSCI 6221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4187381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spcAft>
                <a:spcPts val="2250"/>
              </a:spcAft>
              <a:buNone/>
            </a:pPr>
            <a:r>
              <a:rPr lang="en-US" sz="36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Overview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76250" y="1269950"/>
            <a:ext cx="4031933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1125"/>
              </a:spcAft>
              <a:buNone/>
            </a:pPr>
            <a:r>
              <a:rPr lang="en-US" sz="18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it?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76250" y="1839516"/>
            <a:ext cx="3952875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Command-line password manager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with Rust for memory safety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 storage - no cloud dependency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Military-grade encryption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714875" y="1269950"/>
            <a:ext cx="4031933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1125"/>
              </a:spcAft>
              <a:buNone/>
            </a:pPr>
            <a:r>
              <a:rPr lang="en-US" sz="18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Build This?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714875" y="1839516"/>
            <a:ext cx="3952875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Growing privacy concerns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breach risks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data sovereignty</a:t>
            </a:r>
            <a:endParaRPr lang="en-US" sz="1350" dirty="0"/>
          </a:p>
          <a:p>
            <a:pPr marL="342900" indent="-342900" algn="l">
              <a:lnSpc>
                <a:spcPts val="2100"/>
              </a:lnSpc>
              <a:spcAft>
                <a:spcPts val="900"/>
              </a:spcAft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Educational demonstration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4527423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spcAft>
                <a:spcPts val="2250"/>
              </a:spcAft>
              <a:buNone/>
            </a:pPr>
            <a:r>
              <a:rPr lang="en-US" sz="36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Architecture</a:t>
            </a:r>
            <a:endParaRPr lang="en-US" sz="3600" dirty="0"/>
          </a:p>
        </p:txBody>
      </p:sp>
      <p:pic>
        <p:nvPicPr>
          <p:cNvPr id="3" name="Image 0" descr="/mnt/user-data/outputs/architecture_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269950"/>
            <a:ext cx="81915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00"/>
              </a:lnSpc>
              <a:spcAft>
                <a:spcPts val="1500"/>
              </a:spcAft>
              <a:buNone/>
            </a:pPr>
            <a:r>
              <a:rPr lang="en-US" sz="31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Layered Architecture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381000" y="1015901"/>
            <a:ext cx="8382000" cy="748605"/>
          </a:xfrm>
          <a:prstGeom prst="roundRect">
            <a:avLst>
              <a:gd name="adj" fmla="val 10179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409575" y="1015901"/>
            <a:ext cx="0" cy="748605"/>
          </a:xfrm>
          <a:prstGeom prst="line">
            <a:avLst/>
          </a:prstGeom>
          <a:noFill/>
          <a:ln w="57150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628650" y="1158776"/>
            <a:ext cx="810272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1: Presentation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28650" y="1435001"/>
            <a:ext cx="8102727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 interface, argument parsing, user interaction (main.rs, cli.rs)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1878806"/>
            <a:ext cx="8382000" cy="748605"/>
          </a:xfrm>
          <a:prstGeom prst="roundRect">
            <a:avLst>
              <a:gd name="adj" fmla="val 10179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409575" y="1878806"/>
            <a:ext cx="0" cy="748605"/>
          </a:xfrm>
          <a:prstGeom prst="line">
            <a:avLst/>
          </a:prstGeom>
          <a:noFill/>
          <a:ln w="57150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628650" y="2021681"/>
            <a:ext cx="810272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2: Business Logic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628650" y="2297906"/>
            <a:ext cx="8102727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Vault operations, credential management (vault.rs)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381000" y="2741712"/>
            <a:ext cx="8382000" cy="748605"/>
          </a:xfrm>
          <a:prstGeom prst="roundRect">
            <a:avLst>
              <a:gd name="adj" fmla="val 10179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409575" y="2741712"/>
            <a:ext cx="0" cy="748605"/>
          </a:xfrm>
          <a:prstGeom prst="line">
            <a:avLst/>
          </a:prstGeom>
          <a:noFill/>
          <a:ln w="57150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628650" y="2884587"/>
            <a:ext cx="810272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3: Cryptography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28650" y="3160812"/>
            <a:ext cx="8102727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AES-256-GCM encryption, Argon2id key derivation (crypto.rs)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381000" y="3604617"/>
            <a:ext cx="8382000" cy="748605"/>
          </a:xfrm>
          <a:prstGeom prst="roundRect">
            <a:avLst>
              <a:gd name="adj" fmla="val 10179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409575" y="3604617"/>
            <a:ext cx="0" cy="748605"/>
          </a:xfrm>
          <a:prstGeom prst="line">
            <a:avLst/>
          </a:prstGeom>
          <a:noFill/>
          <a:ln w="57150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628650" y="3747492"/>
            <a:ext cx="810272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375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4: Persistence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628650" y="4023717"/>
            <a:ext cx="8102727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buNone/>
            </a:pPr>
            <a:r>
              <a:rPr lang="en-US" sz="10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File I/O, JSON serialization, atomic writes (storage.rs)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5158931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spcAft>
                <a:spcPts val="2250"/>
              </a:spcAft>
              <a:buNone/>
            </a:pPr>
            <a:r>
              <a:rPr lang="en-US" sz="36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 Security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76250" y="1269950"/>
            <a:ext cx="3952875" cy="2439293"/>
          </a:xfrm>
          <a:prstGeom prst="roundRect">
            <a:avLst>
              <a:gd name="adj" fmla="val 4686"/>
            </a:avLst>
          </a:prstGeom>
          <a:solidFill>
            <a:srgbClr val="FFFFFF">
              <a:alpha val="15000"/>
            </a:srgbClr>
          </a:solidFill>
          <a:ln w="28575">
            <a:solidFill>
              <a:srgbClr val="5EA8A7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42950" y="1536650"/>
            <a:ext cx="3487865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20"/>
              </a:lnSpc>
              <a:spcAft>
                <a:spcPts val="1125"/>
              </a:spcAft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AES-256-GCM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42950" y="1999506"/>
            <a:ext cx="3419475" cy="1443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256-bit encryption keys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Authenticated encryption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NIST approved standard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Hardware accelerated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714875" y="1269950"/>
            <a:ext cx="3952875" cy="2439293"/>
          </a:xfrm>
          <a:prstGeom prst="roundRect">
            <a:avLst>
              <a:gd name="adj" fmla="val 4686"/>
            </a:avLst>
          </a:prstGeom>
          <a:solidFill>
            <a:srgbClr val="FFFFFF">
              <a:alpha val="15000"/>
            </a:srgbClr>
          </a:solidFill>
          <a:ln w="28575">
            <a:solidFill>
              <a:srgbClr val="5EA8A7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981575" y="1536650"/>
            <a:ext cx="3487865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20"/>
              </a:lnSpc>
              <a:spcAft>
                <a:spcPts val="1125"/>
              </a:spcAft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Argon2id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4981575" y="1999506"/>
            <a:ext cx="3419475" cy="1443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Memory-hard algorithm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Resists GPU attacks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Password hashing winner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Side-channel resistant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4187381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spcAft>
                <a:spcPts val="2250"/>
              </a:spcAft>
              <a:buNone/>
            </a:pPr>
            <a:r>
              <a:rPr lang="en-US" sz="36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76250" y="1269950"/>
            <a:ext cx="4000500" cy="927646"/>
          </a:xfrm>
          <a:prstGeom prst="roundRect">
            <a:avLst>
              <a:gd name="adj" fmla="val 8214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500063" y="1269950"/>
            <a:ext cx="0" cy="927646"/>
          </a:xfrm>
          <a:prstGeom prst="line">
            <a:avLst/>
          </a:prstGeom>
          <a:noFill/>
          <a:ln w="47625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714375" y="1460450"/>
            <a:ext cx="3643313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750"/>
              </a:spcAft>
              <a:buNone/>
            </a:pPr>
            <a:r>
              <a:rPr lang="en-US" sz="16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🔐 Zero-Knowledge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14375" y="1807071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Master password never stored on disk</a:t>
            </a:r>
            <a:endParaRPr lang="en-US" sz="1125" dirty="0"/>
          </a:p>
        </p:txBody>
      </p:sp>
      <p:sp>
        <p:nvSpPr>
          <p:cNvPr id="7" name="Text 5"/>
          <p:cNvSpPr/>
          <p:nvPr/>
        </p:nvSpPr>
        <p:spPr>
          <a:xfrm>
            <a:off x="4667250" y="1269950"/>
            <a:ext cx="4000500" cy="927646"/>
          </a:xfrm>
          <a:prstGeom prst="roundRect">
            <a:avLst>
              <a:gd name="adj" fmla="val 8214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4691063" y="1269950"/>
            <a:ext cx="0" cy="927646"/>
          </a:xfrm>
          <a:prstGeom prst="line">
            <a:avLst/>
          </a:prstGeom>
          <a:noFill/>
          <a:ln w="47625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4905375" y="1460450"/>
            <a:ext cx="3643313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750"/>
              </a:spcAft>
              <a:buNone/>
            </a:pPr>
            <a:r>
              <a:rPr lang="en-US" sz="16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🛡️ Memory Safety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4905375" y="1807071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Rust prevents buffer overflows &amp; data races</a:t>
            </a:r>
            <a:endParaRPr lang="en-US" sz="1125" dirty="0"/>
          </a:p>
        </p:txBody>
      </p:sp>
      <p:sp>
        <p:nvSpPr>
          <p:cNvPr id="11" name="Text 9"/>
          <p:cNvSpPr/>
          <p:nvPr/>
        </p:nvSpPr>
        <p:spPr>
          <a:xfrm>
            <a:off x="476250" y="2388096"/>
            <a:ext cx="4000500" cy="927646"/>
          </a:xfrm>
          <a:prstGeom prst="roundRect">
            <a:avLst>
              <a:gd name="adj" fmla="val 8214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500063" y="2388096"/>
            <a:ext cx="0" cy="927646"/>
          </a:xfrm>
          <a:prstGeom prst="line">
            <a:avLst/>
          </a:prstGeom>
          <a:noFill/>
          <a:ln w="47625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14375" y="2578596"/>
            <a:ext cx="3643313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750"/>
              </a:spcAft>
              <a:buNone/>
            </a:pPr>
            <a:r>
              <a:rPr lang="en-US" sz="16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 Secure Storage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14375" y="2925217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data encrypted with AES-256-GCM</a:t>
            </a:r>
            <a:endParaRPr lang="en-US" sz="1125" dirty="0"/>
          </a:p>
        </p:txBody>
      </p:sp>
      <p:sp>
        <p:nvSpPr>
          <p:cNvPr id="15" name="Text 13"/>
          <p:cNvSpPr/>
          <p:nvPr/>
        </p:nvSpPr>
        <p:spPr>
          <a:xfrm>
            <a:off x="4667250" y="2388096"/>
            <a:ext cx="4000500" cy="927646"/>
          </a:xfrm>
          <a:prstGeom prst="roundRect">
            <a:avLst>
              <a:gd name="adj" fmla="val 8214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4691063" y="2388096"/>
            <a:ext cx="0" cy="927646"/>
          </a:xfrm>
          <a:prstGeom prst="line">
            <a:avLst/>
          </a:prstGeom>
          <a:noFill/>
          <a:ln w="47625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4905375" y="2578596"/>
            <a:ext cx="3643313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750"/>
              </a:spcAft>
              <a:buNone/>
            </a:pPr>
            <a:r>
              <a:rPr lang="en-US" sz="16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📝 Audit Logging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4905375" y="2925217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operation history tracking</a:t>
            </a:r>
            <a:endParaRPr lang="en-US" sz="1125" dirty="0"/>
          </a:p>
        </p:txBody>
      </p:sp>
      <p:sp>
        <p:nvSpPr>
          <p:cNvPr id="19" name="Text 17"/>
          <p:cNvSpPr/>
          <p:nvPr/>
        </p:nvSpPr>
        <p:spPr>
          <a:xfrm>
            <a:off x="476250" y="3506242"/>
            <a:ext cx="4000500" cy="927646"/>
          </a:xfrm>
          <a:prstGeom prst="roundRect">
            <a:avLst>
              <a:gd name="adj" fmla="val 8214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500063" y="3506242"/>
            <a:ext cx="0" cy="927646"/>
          </a:xfrm>
          <a:prstGeom prst="line">
            <a:avLst/>
          </a:prstGeom>
          <a:noFill/>
          <a:ln w="47625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714375" y="3696742"/>
            <a:ext cx="3643313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750"/>
              </a:spcAft>
              <a:buNone/>
            </a:pPr>
            <a:r>
              <a:rPr lang="en-US" sz="16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🔑 Password Generator</a:t>
            </a:r>
            <a:endParaRPr lang="en-US" sz="1650" dirty="0"/>
          </a:p>
        </p:txBody>
      </p:sp>
      <p:sp>
        <p:nvSpPr>
          <p:cNvPr id="22" name="Text 20"/>
          <p:cNvSpPr/>
          <p:nvPr/>
        </p:nvSpPr>
        <p:spPr>
          <a:xfrm>
            <a:off x="714375" y="4043363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Cryptographically secure random passwords</a:t>
            </a:r>
            <a:endParaRPr lang="en-US" sz="1125" dirty="0"/>
          </a:p>
        </p:txBody>
      </p:sp>
      <p:sp>
        <p:nvSpPr>
          <p:cNvPr id="23" name="Text 21"/>
          <p:cNvSpPr/>
          <p:nvPr/>
        </p:nvSpPr>
        <p:spPr>
          <a:xfrm>
            <a:off x="4667250" y="3506242"/>
            <a:ext cx="4000500" cy="927646"/>
          </a:xfrm>
          <a:prstGeom prst="roundRect">
            <a:avLst>
              <a:gd name="adj" fmla="val 8214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4" name="Shape 22"/>
          <p:cNvSpPr/>
          <p:nvPr/>
        </p:nvSpPr>
        <p:spPr>
          <a:xfrm>
            <a:off x="4691063" y="3506242"/>
            <a:ext cx="0" cy="927646"/>
          </a:xfrm>
          <a:prstGeom prst="line">
            <a:avLst/>
          </a:prstGeom>
          <a:noFill/>
          <a:ln w="47625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23"/>
          <p:cNvSpPr/>
          <p:nvPr/>
        </p:nvSpPr>
        <p:spPr>
          <a:xfrm>
            <a:off x="4905375" y="3696742"/>
            <a:ext cx="3643313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750"/>
              </a:spcAft>
              <a:buNone/>
            </a:pPr>
            <a:r>
              <a:rPr lang="en-US" sz="16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💾 Backup Support</a:t>
            </a:r>
            <a:endParaRPr lang="en-US" sz="1650" dirty="0"/>
          </a:p>
        </p:txBody>
      </p:sp>
      <p:sp>
        <p:nvSpPr>
          <p:cNvPr id="26" name="Text 24"/>
          <p:cNvSpPr/>
          <p:nvPr/>
        </p:nvSpPr>
        <p:spPr>
          <a:xfrm>
            <a:off x="4905375" y="4043363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Export/import encrypted vault files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6878574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spcAft>
                <a:spcPts val="2250"/>
              </a:spcAft>
              <a:buNone/>
            </a:pPr>
            <a:r>
              <a:rPr lang="en-US" sz="36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Flow: Adding a Credential</a:t>
            </a:r>
            <a:endParaRPr lang="en-US" sz="3600" dirty="0"/>
          </a:p>
        </p:txBody>
      </p:sp>
      <p:pic>
        <p:nvPicPr>
          <p:cNvPr id="3" name="Image 0" descr="/mnt/user-data/outputs/add_credential_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269950"/>
            <a:ext cx="81915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4187381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spcAft>
                <a:spcPts val="1875"/>
              </a:spcAft>
              <a:buNone/>
            </a:pPr>
            <a:r>
              <a:rPr lang="en-US" sz="36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Threat Model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76250" y="1222325"/>
            <a:ext cx="4031933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1125"/>
              </a:spcAft>
              <a:buNone/>
            </a:pPr>
            <a:r>
              <a:rPr lang="en-US" sz="1800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Protected Against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76250" y="1791891"/>
            <a:ext cx="3952875" cy="1813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Stolen vault files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Brute-force attacks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tampering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Memory dumps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Buffer overflows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714875" y="1222325"/>
            <a:ext cx="4031933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1125"/>
              </a:spcAft>
              <a:buNone/>
            </a:pPr>
            <a:r>
              <a:rPr lang="en-US" sz="18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Protected Against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714875" y="1791891"/>
            <a:ext cx="3952875" cy="1813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Keyloggers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Host system malware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Physical access (unlocked)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Social engineering</a:t>
            </a:r>
            <a:endParaRPr lang="en-US" sz="1200" dirty="0"/>
          </a:p>
          <a:p>
            <a:pPr marL="342900" indent="-342900" algn="l">
              <a:lnSpc>
                <a:spcPts val="1867"/>
              </a:lnSpc>
              <a:spcAft>
                <a:spcPts val="750"/>
              </a:spcAft>
              <a:buSzPct val="100000"/>
              <a:buChar char="•"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Screen recording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476250"/>
            <a:ext cx="4187381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spcAft>
                <a:spcPts val="2250"/>
              </a:spcAft>
              <a:buNone/>
            </a:pPr>
            <a:r>
              <a:rPr lang="en-US" sz="36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Stack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76250" y="1269950"/>
            <a:ext cx="2603450" cy="2406402"/>
          </a:xfrm>
          <a:prstGeom prst="roundRect">
            <a:avLst>
              <a:gd name="adj" fmla="val 3167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476250" y="1289000"/>
            <a:ext cx="2603450" cy="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666750" y="1498550"/>
            <a:ext cx="226689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66750" y="1841450"/>
            <a:ext cx="2222450" cy="1644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Rust 2021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aes-gcm 0.10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argon2 0.5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 0.8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zeroize 1.7</a:t>
            </a:r>
            <a:endParaRPr lang="en-US" sz="1125" dirty="0"/>
          </a:p>
        </p:txBody>
      </p:sp>
      <p:sp>
        <p:nvSpPr>
          <p:cNvPr id="7" name="Text 5"/>
          <p:cNvSpPr/>
          <p:nvPr/>
        </p:nvSpPr>
        <p:spPr>
          <a:xfrm>
            <a:off x="3270200" y="1269950"/>
            <a:ext cx="2603450" cy="2406402"/>
          </a:xfrm>
          <a:prstGeom prst="roundRect">
            <a:avLst>
              <a:gd name="adj" fmla="val 3167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3270200" y="1289000"/>
            <a:ext cx="2603450" cy="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3460700" y="1498550"/>
            <a:ext cx="226689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 &amp; UI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3460700" y="1841450"/>
            <a:ext cx="2222450" cy="1307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clap 4.5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dialoguer 0.11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colored 2.1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clipboard 0.5</a:t>
            </a:r>
            <a:endParaRPr lang="en-US" sz="1125" dirty="0"/>
          </a:p>
        </p:txBody>
      </p:sp>
      <p:sp>
        <p:nvSpPr>
          <p:cNvPr id="11" name="Text 9"/>
          <p:cNvSpPr/>
          <p:nvPr/>
        </p:nvSpPr>
        <p:spPr>
          <a:xfrm>
            <a:off x="6064151" y="1269950"/>
            <a:ext cx="2603599" cy="2406402"/>
          </a:xfrm>
          <a:prstGeom prst="roundRect">
            <a:avLst>
              <a:gd name="adj" fmla="val 3167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6064151" y="1289000"/>
            <a:ext cx="2603599" cy="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6254651" y="1498550"/>
            <a:ext cx="2267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&amp; Utils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254651" y="1841450"/>
            <a:ext cx="2222599" cy="1307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serde 1.0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serde_json 1.0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chrono 0.4</a:t>
            </a:r>
            <a:endParaRPr lang="en-US" sz="1125" dirty="0"/>
          </a:p>
          <a:p>
            <a:pPr marL="342900" indent="-342900" algn="l">
              <a:lnSpc>
                <a:spcPts val="1750"/>
              </a:lnSpc>
              <a:spcAft>
                <a:spcPts val="600"/>
              </a:spcAft>
              <a:buSzPct val="100000"/>
              <a:buChar char="•"/>
            </a:pPr>
            <a:r>
              <a:rPr lang="en-US" sz="1125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uuid 1.7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417</Words>
  <Application>Microsoft Office PowerPoint</Application>
  <PresentationFormat>On-screen Show (16:9)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Password Vault</dc:title>
  <dc:subject>CSCI 6221 - Advanced Software Paradigms</dc:subject>
  <dc:creator>Owen Chibanda, Jasmine Sciarillo, Aryan Bhosale</dc:creator>
  <cp:lastModifiedBy>owen chibanda</cp:lastModifiedBy>
  <cp:revision>1</cp:revision>
  <dcterms:created xsi:type="dcterms:W3CDTF">2025-10-26T20:51:48Z</dcterms:created>
  <dcterms:modified xsi:type="dcterms:W3CDTF">2025-10-26T21:05:14Z</dcterms:modified>
</cp:coreProperties>
</file>