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27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F874CA-A73D-4A3B-AB1C-FC933B30BF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F2A332F-93C6-4C5C-870B-508E13D5EA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19DB66A-8C8F-4214-9A12-FA6585948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94393-696E-4EEA-9500-942802C74440}" type="datetimeFigureOut">
              <a:rPr lang="fr-FR" smtClean="0"/>
              <a:t>10/01/2018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A8AD002-5622-4732-879B-484AB7B08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1CA9DB3-7FCC-4B03-A1DD-F3EE76648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F9EF6-CBCE-4FDA-81DC-57C8B33D04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098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45FB5C-AD02-4AC5-8A8D-2775DFAA4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4E18958-F7FB-4EF3-8CD1-49E9555E89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E22944E-570D-40AA-BD8E-9D289DC4A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94393-696E-4EEA-9500-942802C74440}" type="datetimeFigureOut">
              <a:rPr lang="fr-FR" smtClean="0"/>
              <a:t>10/01/2018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D300FD-FEC7-4FA8-83A2-84B7CC4E3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089D965-803A-4076-AE82-BAB12C061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F9EF6-CBCE-4FDA-81DC-57C8B33D04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4719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C3056D2-E485-4ED3-8BD7-A9A4607CA5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0E79C93-1516-4239-A728-A94BD0B845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0C2264A-12BD-456A-9EA9-E4A60ECCB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94393-696E-4EEA-9500-942802C74440}" type="datetimeFigureOut">
              <a:rPr lang="fr-FR" smtClean="0"/>
              <a:t>10/01/2018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6360AF9-8B43-4BF9-91C4-5E21A00AA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569B52A-5924-4619-8811-3F4E327CB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F9EF6-CBCE-4FDA-81DC-57C8B33D04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8930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DCDBB5-17A3-40D3-8D2F-309BB39B0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210DB6-A84C-4CA1-8137-080947CE3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7097C2A-5B04-4196-9E17-714990CE3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94393-696E-4EEA-9500-942802C74440}" type="datetimeFigureOut">
              <a:rPr lang="fr-FR" smtClean="0"/>
              <a:t>10/01/2018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28E71B1-D01E-4848-82BC-40BE78146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B1FFFF8-6DCD-46AB-8382-4E41607FD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F9EF6-CBCE-4FDA-81DC-57C8B33D04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8747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787E28-30A6-4111-8650-EFE0DA748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A9F68CD-3C29-4FB1-BD5E-2D8B090292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8480A4B-B449-4AE2-BFC5-35E51FDAC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94393-696E-4EEA-9500-942802C74440}" type="datetimeFigureOut">
              <a:rPr lang="fr-FR" smtClean="0"/>
              <a:t>10/01/2018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C4BC677-FC76-4EDC-B71B-6AB3CD0C0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D0FA56-9B27-4938-A9A3-40A8365A0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F9EF6-CBCE-4FDA-81DC-57C8B33D04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3591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F060B1-DB38-4F21-84F4-4353073CE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19794EB-EC34-496D-96BC-97DF347437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6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4E746DF-E07C-4414-94A0-7A1B6FB3E7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6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FBC7489-1F00-42CF-8C46-54FD8DBED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94393-696E-4EEA-9500-942802C74440}" type="datetimeFigureOut">
              <a:rPr lang="fr-FR" smtClean="0"/>
              <a:t>10/01/2018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93BA513-5529-42AE-BB32-07827F87F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8BDD1AC-0DE2-4094-A881-050BF5DD7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F9EF6-CBCE-4FDA-81DC-57C8B33D04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4895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E0E906-9A3D-40D3-BEA6-DC0E0C310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EB02C0C-2174-4AD6-A4FC-D0871242F0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9CDF7C8-E2AA-4572-8CE5-000152CC40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0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DED0328-1E53-4E3A-8FDA-908393EA8E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D972B31-2E09-4485-AF58-97046F3C64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81F58A6-20FC-4DC0-BAAB-6B53EEC4F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94393-696E-4EEA-9500-942802C74440}" type="datetimeFigureOut">
              <a:rPr lang="fr-FR" smtClean="0"/>
              <a:t>10/01/2018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BDFF356-C27D-4BDE-8182-2681B8C39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640DCF9-67A3-413B-A90B-F1DA4CA60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F9EF6-CBCE-4FDA-81DC-57C8B33D04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7525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CC2517-0E83-4016-9017-64E2184C1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EA02451-E2E5-4B52-AEC5-50E97707E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94393-696E-4EEA-9500-942802C74440}" type="datetimeFigureOut">
              <a:rPr lang="fr-FR" smtClean="0"/>
              <a:t>10/01/2018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7EC82CA-9820-4F71-83CC-F40EE182E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94EB742-B9BE-4585-9324-FE3BAB81B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F9EF6-CBCE-4FDA-81DC-57C8B33D04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3210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2F69C66-3D6F-477E-B056-F0B045664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94393-696E-4EEA-9500-942802C74440}" type="datetimeFigureOut">
              <a:rPr lang="fr-FR" smtClean="0"/>
              <a:t>10/01/2018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055319D-3732-42A0-B284-B6A8FC1D4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A8FFCE2-B5D6-4995-8F96-84329FF10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F9EF6-CBCE-4FDA-81DC-57C8B33D04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9345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7BC87D-6A68-4B0E-8AB7-73AF39334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E9510E-ABB7-4387-839A-3662A709C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3BD96FE-D32E-438E-B3F0-4B4EF44A11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2F2EEC7-C49F-48D2-B854-AB23AEAD3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94393-696E-4EEA-9500-942802C74440}" type="datetimeFigureOut">
              <a:rPr lang="fr-FR" smtClean="0"/>
              <a:t>10/01/2018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6C3D358-D63A-4E19-8A4F-3196E9BA9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E0E8B5D-5F33-4AA4-B0F0-735646F5A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F9EF6-CBCE-4FDA-81DC-57C8B33D04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404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17E844-B693-4665-BD60-AA6E52B49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B059016-498C-490D-925A-BC9A7385A0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D6011E8-17DB-49DF-90D6-A58BDC32E2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564046A-9F90-48AA-8D09-207A91493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94393-696E-4EEA-9500-942802C74440}" type="datetimeFigureOut">
              <a:rPr lang="fr-FR" smtClean="0"/>
              <a:t>10/01/2018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62D88A4-4294-495D-BB6B-4FCF60F31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A137DBD-516A-41E0-A5E9-BE83F924A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F9EF6-CBCE-4FDA-81DC-57C8B33D04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5982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5371E20-C24F-49F7-ADE7-DD09447C6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B65200A-5C5A-47E0-B519-95FA95D48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04DB5C5-60E6-4695-B9EC-56EAFF8ABA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94393-696E-4EEA-9500-942802C74440}" type="datetimeFigureOut">
              <a:rPr lang="fr-FR" smtClean="0"/>
              <a:t>10/01/2018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D57825A-55DB-4258-A5FA-93AA336674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4E40F27-4112-4FFD-9F7A-F4FB58223B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F9EF6-CBCE-4FDA-81DC-57C8B33D04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4688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 17" descr="Une image contenant alimentation, table, intérieur, plat&#10;&#10;Description générée avec un niveau de confiance très élevé">
            <a:extLst>
              <a:ext uri="{FF2B5EF4-FFF2-40B4-BE49-F238E27FC236}">
                <a16:creationId xmlns:a16="http://schemas.microsoft.com/office/drawing/2014/main" id="{50FD5914-A38F-4AAE-A2D5-ED7F428BE0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03" b="810"/>
          <a:stretch/>
        </p:blipFill>
        <p:spPr>
          <a:xfrm>
            <a:off x="0" y="2"/>
            <a:ext cx="12192000" cy="685799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84A2507-FCAD-4E75-A6DF-2156D7D52D7C}"/>
              </a:ext>
            </a:extLst>
          </p:cNvPr>
          <p:cNvSpPr/>
          <p:nvPr/>
        </p:nvSpPr>
        <p:spPr>
          <a:xfrm>
            <a:off x="0" y="0"/>
            <a:ext cx="12192000" cy="888642"/>
          </a:xfrm>
          <a:prstGeom prst="rect">
            <a:avLst/>
          </a:prstGeom>
          <a:solidFill>
            <a:srgbClr val="B727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F793223-CFBB-4568-B90F-FF015C21D157}"/>
              </a:ext>
            </a:extLst>
          </p:cNvPr>
          <p:cNvSpPr txBox="1"/>
          <p:nvPr/>
        </p:nvSpPr>
        <p:spPr>
          <a:xfrm>
            <a:off x="8729072" y="290434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Accueil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296E6B5E-3739-4C48-944B-0FF57CE5623C}"/>
              </a:ext>
            </a:extLst>
          </p:cNvPr>
          <p:cNvSpPr txBox="1"/>
          <p:nvPr/>
        </p:nvSpPr>
        <p:spPr>
          <a:xfrm>
            <a:off x="9706195" y="290434"/>
            <a:ext cx="12170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Nous trouver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00C2C29-BB23-49E2-938D-F179A4B8897D}"/>
              </a:ext>
            </a:extLst>
          </p:cNvPr>
          <p:cNvSpPr txBox="1"/>
          <p:nvPr/>
        </p:nvSpPr>
        <p:spPr>
          <a:xfrm>
            <a:off x="11128954" y="290434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Plats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49E4ED4-B3C1-43A7-9958-F02B4A2D74B6}"/>
              </a:ext>
            </a:extLst>
          </p:cNvPr>
          <p:cNvSpPr/>
          <p:nvPr/>
        </p:nvSpPr>
        <p:spPr>
          <a:xfrm>
            <a:off x="0" y="888642"/>
            <a:ext cx="12192000" cy="5969357"/>
          </a:xfrm>
          <a:prstGeom prst="rect">
            <a:avLst/>
          </a:prstGeom>
          <a:solidFill>
            <a:srgbClr val="B727B0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25B25022-3D96-4A82-AE4C-21A2485D17E1}"/>
              </a:ext>
            </a:extLst>
          </p:cNvPr>
          <p:cNvSpPr txBox="1"/>
          <p:nvPr/>
        </p:nvSpPr>
        <p:spPr>
          <a:xfrm>
            <a:off x="3743433" y="2303659"/>
            <a:ext cx="47051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NOS EMPLOYÉS</a:t>
            </a:r>
            <a:endParaRPr lang="fr-FR" sz="40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Roboto Medium" panose="02000000000000000000" pitchFamily="2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A84A09F1-709C-4E9B-9EBD-067692D99280}"/>
              </a:ext>
            </a:extLst>
          </p:cNvPr>
          <p:cNvSpPr txBox="1"/>
          <p:nvPr/>
        </p:nvSpPr>
        <p:spPr>
          <a:xfrm>
            <a:off x="3670598" y="3134656"/>
            <a:ext cx="48508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Un menu de navigation contenant une ancre permettant de se déplacer instantanément aux différentes pages</a:t>
            </a:r>
          </a:p>
          <a:p>
            <a:endParaRPr lang="fr-FR" sz="36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Roboto Medium" panose="02000000000000000000" pitchFamily="2" charset="0"/>
            </a:endParaRP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D19735AF-BCF1-4FE4-AD42-0E1DF1BED6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0783" y="3496236"/>
            <a:ext cx="282955" cy="282955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CF19D314-3EC5-46ED-81DC-E0EA74981F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29739" y="3496236"/>
            <a:ext cx="282955" cy="282955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94265D97-E008-482D-8FCB-8BD023E09F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588" y="123497"/>
            <a:ext cx="1310802" cy="64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95303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</TotalTime>
  <Words>21</Words>
  <Application>Microsoft Office PowerPoint</Application>
  <PresentationFormat>Grand écran</PresentationFormat>
  <Paragraphs>5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Roboto</vt:lpstr>
      <vt:lpstr>Roboto Medium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ANTHONY</dc:creator>
  <cp:lastModifiedBy>ANTHONY</cp:lastModifiedBy>
  <cp:revision>3</cp:revision>
  <dcterms:created xsi:type="dcterms:W3CDTF">2018-01-10T10:10:11Z</dcterms:created>
  <dcterms:modified xsi:type="dcterms:W3CDTF">2018-01-10T10:33:24Z</dcterms:modified>
</cp:coreProperties>
</file>