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5A6F0-8C7A-43EF-9FE9-96CAEF4C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6F260A-11CD-4E30-99EB-EAA5F2C3C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2211A2-1966-4EC7-89CE-776B6E57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9BFA7-9B0A-4284-975D-519D55D2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D347C-3963-4C09-9FBF-921A1821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A9930-2572-403D-ABD6-04282D6F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E4E348-F23F-404D-91EF-61362C32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9A120-C331-4770-B187-717DD0E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CD162-DE18-45F8-A4C0-E2521C36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D7008-09D4-4ED6-84C6-3674C8E6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7D185C-4CB0-49AD-91E9-74B3EE8C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BBA72-3F1C-460E-99DA-256E0661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0B2DC-DEC1-46BD-A0CA-6F348266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516DD-BBA7-461E-A6A7-8EAA20B3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76A07-A1A1-47C8-B2FC-906D2A6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15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5EAF9-775E-4E86-B5AF-C2B3C194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84134-80BE-4506-9877-395138F9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5692B-4AEC-4102-8BA6-C7F82036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971918-3172-43C0-9EDE-08DDD939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CF4A0-868C-4CC3-B9B7-3CD3597E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8C8EC-7502-4191-BDD9-9AE173B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A7EAD2-3CE5-41F7-ABA7-490559D5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2630A-C78C-483C-8E15-3A2A4C27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F0C56-AC61-41D3-8C84-C208501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08FD1-16F5-4DA1-9B27-309DD1C3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6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C941-CBC1-47E7-95F7-9D0DBD93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31B70-1606-4686-914E-CC6BB462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29386-901F-4856-A3A6-E79C1B14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C52CE-177A-4D00-9C01-A642C297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C61D3-EAA3-497F-96D3-902DAE4E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9AE4E-C840-425B-88D2-DC9F4B2D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23842-B909-41D3-ACEA-C200FDBA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E80E7-1074-4909-9264-2123EB52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E2E550-E6C7-4CEE-90D3-F25210B0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739171-1898-4579-A01F-236DC5FC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68A30C-4897-4FF3-82A7-F43E78E7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94BF2C-394B-46EC-B4F3-9612E31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35B75B-845D-4D9E-8B75-27038767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D0A39B-00F6-408F-93CE-47FF6F2D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49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F137D-0BD5-4D93-BA57-6646E71F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727F6E-079E-4C28-A3DB-4D3C8879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0F36A-767A-4203-9C25-7A2927C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4EEFC5-33EA-4B2C-94BA-EDA36A0C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0CC422-3EBC-44A2-8BAB-1025D69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20FFB9-99E3-4438-98A1-11F64937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1F1739-A042-41C6-9FD6-DE51EE48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9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5AE49-C544-4D95-9D67-81E4286E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92FB2-7ECF-4C22-8C4F-1B498715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C26B0-2E59-412E-852F-D6B4F860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5E08D7-872B-4668-8DFB-EBFA52D2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5532F7-420A-42DF-93AE-2FF1BA1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297B2-BEF3-4E0B-8602-D64F742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445D5-618D-4F48-8328-D2266F7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2C04F7-CD8A-4F40-B85D-D698390F8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A0A2B4-907C-4D4C-A154-BD664BF5D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5BA90-7DB8-472A-8C05-C329927C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26DBFD-0545-45BA-B756-31E842F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DCC16-4FAF-41A4-9497-D6BBE1DA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BA9A-FC94-4164-98A6-E1AE36FB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AD15BD-9555-4699-B99C-5E088C6E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B105F-3E04-4757-90AA-CCF70758D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1B36-04A4-4D0B-B5E9-72DB8BBF48F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D1E34-C082-4152-8C63-81E09638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ACA65-7592-401E-84B8-72C5F231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197F-AAEC-469F-8F04-D9361E2B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5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2E13640-241D-400A-ACB5-615C304ED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3" t="20458" r="14500" b="843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434B103A-C701-4B84-B097-7EDBB9F6700C}"/>
              </a:ext>
            </a:extLst>
          </p:cNvPr>
          <p:cNvGrpSpPr/>
          <p:nvPr/>
        </p:nvGrpSpPr>
        <p:grpSpPr>
          <a:xfrm>
            <a:off x="4050405" y="167423"/>
            <a:ext cx="4091189" cy="4649275"/>
            <a:chOff x="3507346" y="154545"/>
            <a:chExt cx="4091189" cy="464927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E7E0E56-01E1-4635-BCF2-2415E7C9296F}"/>
                </a:ext>
              </a:extLst>
            </p:cNvPr>
            <p:cNvGrpSpPr/>
            <p:nvPr/>
          </p:nvGrpSpPr>
          <p:grpSpPr>
            <a:xfrm>
              <a:off x="3507346" y="154545"/>
              <a:ext cx="4091189" cy="4649275"/>
              <a:chOff x="3507346" y="154545"/>
              <a:chExt cx="4091189" cy="46492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A0F0F4-E95E-460F-8137-731299071987}"/>
                  </a:ext>
                </a:extLst>
              </p:cNvPr>
              <p:cNvSpPr/>
              <p:nvPr/>
            </p:nvSpPr>
            <p:spPr>
              <a:xfrm>
                <a:off x="3507347" y="154546"/>
                <a:ext cx="4091188" cy="4649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F00"/>
                </a:solidFill>
              </a:ln>
              <a:effectLst>
                <a:outerShdw blurRad="825500" dist="38100" dir="5400000" algn="t" rotWithShape="0">
                  <a:prstClr val="black">
                    <a:alpha val="5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pic>
            <p:nvPicPr>
              <p:cNvPr id="8" name="Image 7" descr="Une image contenant en-cas, sandwich, alimentation, table&#10;&#10;Description générée avec un niveau de confiance très élevé">
                <a:extLst>
                  <a:ext uri="{FF2B5EF4-FFF2-40B4-BE49-F238E27FC236}">
                    <a16:creationId xmlns:a16="http://schemas.microsoft.com/office/drawing/2014/main" id="{87A82842-D696-4158-89C6-6ECEA383F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90" t="19622" r="19910" b="29522"/>
              <a:stretch/>
            </p:blipFill>
            <p:spPr>
              <a:xfrm>
                <a:off x="3507346" y="154545"/>
                <a:ext cx="4091189" cy="163561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38F0E2-5185-4FE8-A587-6B8F15AD438F}"/>
                  </a:ext>
                </a:extLst>
              </p:cNvPr>
              <p:cNvSpPr/>
              <p:nvPr/>
            </p:nvSpPr>
            <p:spPr>
              <a:xfrm>
                <a:off x="3507346" y="154546"/>
                <a:ext cx="4091189" cy="1635617"/>
              </a:xfrm>
              <a:prstGeom prst="rect">
                <a:avLst/>
              </a:prstGeom>
              <a:solidFill>
                <a:srgbClr val="FF6F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fr-FR" sz="2800" dirty="0"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SANDWITCH</a:t>
                </a:r>
                <a:endParaRPr lang="fr-FR" sz="24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fr-FR" sz="2400" dirty="0"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10€</a:t>
                </a:r>
              </a:p>
            </p:txBody>
          </p:sp>
          <p:pic>
            <p:nvPicPr>
              <p:cNvPr id="10" name="Image 9" descr="Une image contenant objet, clipart&#10;&#10;Description générée avec un niveau de confiance élevé">
                <a:extLst>
                  <a:ext uri="{FF2B5EF4-FFF2-40B4-BE49-F238E27FC236}">
                    <a16:creationId xmlns:a16="http://schemas.microsoft.com/office/drawing/2014/main" id="{902E457B-3701-4AA3-8A7C-BDCAAFFE0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9071" y="283380"/>
                <a:ext cx="167381" cy="167381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8FDA67-9669-40D8-ACFB-116D979FAE22}"/>
                </a:ext>
              </a:extLst>
            </p:cNvPr>
            <p:cNvSpPr/>
            <p:nvPr/>
          </p:nvSpPr>
          <p:spPr>
            <a:xfrm>
              <a:off x="6322453" y="4135453"/>
              <a:ext cx="1030309" cy="438200"/>
            </a:xfrm>
            <a:prstGeom prst="rect">
              <a:avLst/>
            </a:prstGeom>
            <a:solidFill>
              <a:srgbClr val="FF6F00"/>
            </a:solidFill>
            <a:ln>
              <a:solidFill>
                <a:srgbClr val="FF6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RÉSERVER</a:t>
              </a:r>
              <a:endParaRPr lang="fr-FR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D16841-72E7-4690-A88C-C6A8D536D530}"/>
                </a:ext>
              </a:extLst>
            </p:cNvPr>
            <p:cNvSpPr/>
            <p:nvPr/>
          </p:nvSpPr>
          <p:spPr>
            <a:xfrm>
              <a:off x="3918371" y="2384013"/>
              <a:ext cx="3312017" cy="431967"/>
            </a:xfrm>
            <a:prstGeom prst="rect">
              <a:avLst/>
            </a:prstGeom>
            <a:noFill/>
            <a:ln>
              <a:solidFill>
                <a:srgbClr val="FF6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FF6F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47862D-C972-44B4-ABE2-413F687824FF}"/>
                </a:ext>
              </a:extLst>
            </p:cNvPr>
            <p:cNvSpPr/>
            <p:nvPr/>
          </p:nvSpPr>
          <p:spPr>
            <a:xfrm>
              <a:off x="3738066" y="1917811"/>
              <a:ext cx="5725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>
                  <a:solidFill>
                    <a:srgbClr val="FF6F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Nom</a:t>
              </a:r>
              <a:endPara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68E5B8-46BF-4C50-BDC8-6ED3AE640D68}"/>
                </a:ext>
              </a:extLst>
            </p:cNvPr>
            <p:cNvSpPr/>
            <p:nvPr/>
          </p:nvSpPr>
          <p:spPr>
            <a:xfrm>
              <a:off x="3918371" y="3436727"/>
              <a:ext cx="3312017" cy="431967"/>
            </a:xfrm>
            <a:prstGeom prst="rect">
              <a:avLst/>
            </a:prstGeom>
            <a:noFill/>
            <a:ln>
              <a:solidFill>
                <a:srgbClr val="FF6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FF6F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ECC4B6-97D3-4DF0-AD6C-95CA0EE51900}"/>
                </a:ext>
              </a:extLst>
            </p:cNvPr>
            <p:cNvSpPr/>
            <p:nvPr/>
          </p:nvSpPr>
          <p:spPr>
            <a:xfrm>
              <a:off x="3738066" y="2970525"/>
              <a:ext cx="81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>
                  <a:solidFill>
                    <a:srgbClr val="FF6F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Prénom</a:t>
              </a:r>
              <a:endPara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280EE6BE-A788-4051-B7AE-A38A04D6B341}"/>
              </a:ext>
            </a:extLst>
          </p:cNvPr>
          <p:cNvSpPr txBox="1"/>
          <p:nvPr/>
        </p:nvSpPr>
        <p:spPr>
          <a:xfrm>
            <a:off x="4567421" y="24743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D9541B7-E38B-4F61-8BE7-1008EEB048D3}"/>
              </a:ext>
            </a:extLst>
          </p:cNvPr>
          <p:cNvSpPr txBox="1"/>
          <p:nvPr/>
        </p:nvSpPr>
        <p:spPr>
          <a:xfrm>
            <a:off x="4567421" y="352708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John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97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</dc:creator>
  <cp:lastModifiedBy>ANTHONY</cp:lastModifiedBy>
  <cp:revision>3</cp:revision>
  <dcterms:created xsi:type="dcterms:W3CDTF">2018-01-10T11:11:16Z</dcterms:created>
  <dcterms:modified xsi:type="dcterms:W3CDTF">2018-01-10T11:28:05Z</dcterms:modified>
</cp:coreProperties>
</file>